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9"/>
  </p:notesMasterIdLst>
  <p:sldIdLst>
    <p:sldId id="256" r:id="rId2"/>
    <p:sldId id="294" r:id="rId3"/>
    <p:sldId id="295" r:id="rId4"/>
    <p:sldId id="296" r:id="rId5"/>
    <p:sldId id="297" r:id="rId6"/>
    <p:sldId id="261" r:id="rId7"/>
    <p:sldId id="262" r:id="rId8"/>
    <p:sldId id="263" r:id="rId9"/>
    <p:sldId id="264" r:id="rId10"/>
    <p:sldId id="265" r:id="rId11"/>
    <p:sldId id="298" r:id="rId12"/>
    <p:sldId id="299" r:id="rId13"/>
    <p:sldId id="268" r:id="rId14"/>
    <p:sldId id="269" r:id="rId15"/>
    <p:sldId id="305" r:id="rId16"/>
    <p:sldId id="272" r:id="rId17"/>
    <p:sldId id="273" r:id="rId18"/>
    <p:sldId id="300" r:id="rId19"/>
    <p:sldId id="275" r:id="rId20"/>
    <p:sldId id="276" r:id="rId21"/>
    <p:sldId id="30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6" r:id="rId34"/>
    <p:sldId id="290" r:id="rId35"/>
    <p:sldId id="291" r:id="rId36"/>
    <p:sldId id="302" r:id="rId37"/>
    <p:sldId id="303" r:id="rId38"/>
    <p:sldId id="335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0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FF7C80"/>
    <a:srgbClr val="FF33CC"/>
    <a:srgbClr val="00CC00"/>
    <a:srgbClr val="FFCC00"/>
    <a:srgbClr val="0066FF"/>
    <a:srgbClr val="66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A9137-E766-4523-A1AE-FA03EB6F78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0E45250-3E2B-41E8-BFB9-F0C02FCC882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 нормотворческой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87D95973-C8B4-4230-A0C8-3B44DA2F936B}" type="parTrans" cxnId="{656C1EF4-F1B6-41D9-9090-3EDA6B8C924B}">
      <dgm:prSet/>
      <dgm:spPr/>
      <dgm:t>
        <a:bodyPr/>
        <a:lstStyle/>
        <a:p>
          <a:endParaRPr lang="ru-RU"/>
        </a:p>
      </dgm:t>
    </dgm:pt>
    <dgm:pt modelId="{7BB2F501-2340-4661-B452-C6AC6E0F90AB}" type="sibTrans" cxnId="{656C1EF4-F1B6-41D9-9090-3EDA6B8C924B}">
      <dgm:prSet/>
      <dgm:spPr/>
      <dgm:t>
        <a:bodyPr/>
        <a:lstStyle/>
        <a:p>
          <a:endParaRPr lang="ru-RU"/>
        </a:p>
      </dgm:t>
    </dgm:pt>
    <dgm:pt modelId="{EE5A392C-2B99-4446-94BC-538AD50AD823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проекта нормативного правового акта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E73B8F-7826-43A1-8A9C-941628D4AF3A}" type="parTrans" cxnId="{629468E5-2A5A-45BE-90EC-94553E17B708}">
      <dgm:prSet/>
      <dgm:spPr/>
      <dgm:t>
        <a:bodyPr/>
        <a:lstStyle/>
        <a:p>
          <a:endParaRPr lang="ru-RU"/>
        </a:p>
      </dgm:t>
    </dgm:pt>
    <dgm:pt modelId="{F70A1498-C977-4615-978C-DB72FF9B2D16}" type="sibTrans" cxnId="{629468E5-2A5A-45BE-90EC-94553E17B708}">
      <dgm:prSet/>
      <dgm:spPr/>
      <dgm:t>
        <a:bodyPr/>
        <a:lstStyle/>
        <a:p>
          <a:endParaRPr lang="ru-RU"/>
        </a:p>
      </dgm:t>
    </dgm:pt>
    <dgm:pt modelId="{EF3642EE-5ED7-4A81-95EA-C5C828B34897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нормативного правового акта нормотворческим органом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D2692F-EDF5-40BF-A6EF-984458FA1570}" type="parTrans" cxnId="{F288958A-6B1D-44ED-AE9C-47BEC48F2C64}">
      <dgm:prSet/>
      <dgm:spPr/>
      <dgm:t>
        <a:bodyPr/>
        <a:lstStyle/>
        <a:p>
          <a:endParaRPr lang="ru-RU"/>
        </a:p>
      </dgm:t>
    </dgm:pt>
    <dgm:pt modelId="{7296AF46-A0C4-43E5-BA79-F23481052FC9}" type="sibTrans" cxnId="{F288958A-6B1D-44ED-AE9C-47BEC48F2C64}">
      <dgm:prSet/>
      <dgm:spPr/>
      <dgm:t>
        <a:bodyPr/>
        <a:lstStyle/>
        <a:p>
          <a:endParaRPr lang="ru-RU"/>
        </a:p>
      </dgm:t>
    </dgm:pt>
    <dgm:pt modelId="{4AD64AF5-C9CF-441F-91C5-27C876038FB0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обязательной юридической экспертизы принятого нормативного правового акта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F68AF6C-59E7-4488-A90D-A2BE43849EEC}" type="parTrans" cxnId="{8265EAEE-9302-4D78-A1F1-A9AD69F07BFA}">
      <dgm:prSet/>
      <dgm:spPr/>
      <dgm:t>
        <a:bodyPr/>
        <a:lstStyle/>
        <a:p>
          <a:endParaRPr lang="ru-RU"/>
        </a:p>
      </dgm:t>
    </dgm:pt>
    <dgm:pt modelId="{E1C5D0EE-155E-4340-AE86-199672B5BDDD}" type="sibTrans" cxnId="{8265EAEE-9302-4D78-A1F1-A9AD69F07BFA}">
      <dgm:prSet/>
      <dgm:spPr/>
      <dgm:t>
        <a:bodyPr/>
        <a:lstStyle/>
        <a:p>
          <a:endParaRPr lang="ru-RU"/>
        </a:p>
      </dgm:t>
    </dgm:pt>
    <dgm:pt modelId="{AE9ED153-A012-41F3-8852-081D18037046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официальное опубликование нормативного правового акта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72AE595-B55E-4A6A-946B-9A5A58957349}" type="parTrans" cxnId="{CF8736EA-90B3-42FC-BE9A-F62F1B6F9212}">
      <dgm:prSet/>
      <dgm:spPr/>
      <dgm:t>
        <a:bodyPr/>
        <a:lstStyle/>
        <a:p>
          <a:endParaRPr lang="ru-RU"/>
        </a:p>
      </dgm:t>
    </dgm:pt>
    <dgm:pt modelId="{D8E8471F-29A9-4CB4-9081-B43B436FE797}" type="sibTrans" cxnId="{CF8736EA-90B3-42FC-BE9A-F62F1B6F9212}">
      <dgm:prSet/>
      <dgm:spPr/>
      <dgm:t>
        <a:bodyPr/>
        <a:lstStyle/>
        <a:p>
          <a:endParaRPr lang="ru-RU"/>
        </a:p>
      </dgm:t>
    </dgm:pt>
    <dgm:pt modelId="{0EAEF3C6-E220-4177-93D3-53A4775E5DD7}">
      <dgm:prSet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включение нормативного правового акта в Национальный реестр правовых актов Республики Беларусь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914B2C-A9E7-474B-86EB-1CBAB801F5DF}" type="parTrans" cxnId="{05A13C4C-3C97-4B4D-96AB-3587C1E713C9}">
      <dgm:prSet/>
      <dgm:spPr/>
      <dgm:t>
        <a:bodyPr/>
        <a:lstStyle/>
        <a:p>
          <a:endParaRPr lang="ru-RU"/>
        </a:p>
      </dgm:t>
    </dgm:pt>
    <dgm:pt modelId="{CB2043FA-1F0C-4AD6-9C0A-E3FD912E0FFE}" type="sibTrans" cxnId="{05A13C4C-3C97-4B4D-96AB-3587C1E713C9}">
      <dgm:prSet/>
      <dgm:spPr/>
      <dgm:t>
        <a:bodyPr/>
        <a:lstStyle/>
        <a:p>
          <a:endParaRPr lang="ru-RU"/>
        </a:p>
      </dgm:t>
    </dgm:pt>
    <dgm:pt modelId="{01766448-B0E7-4FFA-ACB5-8298ADF13E9E}" type="pres">
      <dgm:prSet presAssocID="{AF5A9137-E766-4523-A1AE-FA03EB6F78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79DAC3-2AC0-429A-98CF-301978EB2867}" type="pres">
      <dgm:prSet presAssocID="{AF5A9137-E766-4523-A1AE-FA03EB6F78F5}" presName="Name1" presStyleCnt="0"/>
      <dgm:spPr/>
      <dgm:t>
        <a:bodyPr/>
        <a:lstStyle/>
        <a:p>
          <a:endParaRPr lang="ru-RU"/>
        </a:p>
      </dgm:t>
    </dgm:pt>
    <dgm:pt modelId="{1A982A74-A948-40A8-AB71-9CBCFC3B6861}" type="pres">
      <dgm:prSet presAssocID="{AF5A9137-E766-4523-A1AE-FA03EB6F78F5}" presName="cycle" presStyleCnt="0"/>
      <dgm:spPr/>
      <dgm:t>
        <a:bodyPr/>
        <a:lstStyle/>
        <a:p>
          <a:endParaRPr lang="ru-RU"/>
        </a:p>
      </dgm:t>
    </dgm:pt>
    <dgm:pt modelId="{62726165-BF4F-4D96-BBA9-3B95B13EA68C}" type="pres">
      <dgm:prSet presAssocID="{AF5A9137-E766-4523-A1AE-FA03EB6F78F5}" presName="srcNode" presStyleLbl="node1" presStyleIdx="0" presStyleCnt="6"/>
      <dgm:spPr/>
      <dgm:t>
        <a:bodyPr/>
        <a:lstStyle/>
        <a:p>
          <a:endParaRPr lang="ru-RU"/>
        </a:p>
      </dgm:t>
    </dgm:pt>
    <dgm:pt modelId="{60DEFA39-53E0-4CE8-9CFA-413AE4AB1395}" type="pres">
      <dgm:prSet presAssocID="{AF5A9137-E766-4523-A1AE-FA03EB6F78F5}" presName="conn" presStyleLbl="parChTrans1D2" presStyleIdx="0" presStyleCnt="1"/>
      <dgm:spPr/>
      <dgm:t>
        <a:bodyPr/>
        <a:lstStyle/>
        <a:p>
          <a:endParaRPr lang="ru-RU"/>
        </a:p>
      </dgm:t>
    </dgm:pt>
    <dgm:pt modelId="{DA838D7A-1A26-421E-BD46-48191FE8DA4E}" type="pres">
      <dgm:prSet presAssocID="{AF5A9137-E766-4523-A1AE-FA03EB6F78F5}" presName="extraNode" presStyleLbl="node1" presStyleIdx="0" presStyleCnt="6"/>
      <dgm:spPr/>
      <dgm:t>
        <a:bodyPr/>
        <a:lstStyle/>
        <a:p>
          <a:endParaRPr lang="ru-RU"/>
        </a:p>
      </dgm:t>
    </dgm:pt>
    <dgm:pt modelId="{65DC292D-7705-4C02-8797-3B66040536FE}" type="pres">
      <dgm:prSet presAssocID="{AF5A9137-E766-4523-A1AE-FA03EB6F78F5}" presName="dstNode" presStyleLbl="node1" presStyleIdx="0" presStyleCnt="6"/>
      <dgm:spPr/>
      <dgm:t>
        <a:bodyPr/>
        <a:lstStyle/>
        <a:p>
          <a:endParaRPr lang="ru-RU"/>
        </a:p>
      </dgm:t>
    </dgm:pt>
    <dgm:pt modelId="{96799C9E-CC71-434A-AC19-D7EEC1F369EC}" type="pres">
      <dgm:prSet presAssocID="{60E45250-3E2B-41E8-BFB9-F0C02FCC882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B3608-1F27-4686-B667-DABC2D3F2947}" type="pres">
      <dgm:prSet presAssocID="{60E45250-3E2B-41E8-BFB9-F0C02FCC882F}" presName="accent_1" presStyleCnt="0"/>
      <dgm:spPr/>
      <dgm:t>
        <a:bodyPr/>
        <a:lstStyle/>
        <a:p>
          <a:endParaRPr lang="ru-RU"/>
        </a:p>
      </dgm:t>
    </dgm:pt>
    <dgm:pt modelId="{53E74B4F-4C56-451C-A532-6A7944B7169D}" type="pres">
      <dgm:prSet presAssocID="{60E45250-3E2B-41E8-BFB9-F0C02FCC882F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5CE0710D-317A-4214-BC29-62785FA379BC}" type="pres">
      <dgm:prSet presAssocID="{EE5A392C-2B99-4446-94BC-538AD50AD823}" presName="text_2" presStyleLbl="node1" presStyleIdx="1" presStyleCnt="6" custLinFactNeighborX="653" custLinFactNeighborY="1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52804-26AC-47C0-B6A5-AEA62C1451DA}" type="pres">
      <dgm:prSet presAssocID="{EE5A392C-2B99-4446-94BC-538AD50AD823}" presName="accent_2" presStyleCnt="0"/>
      <dgm:spPr/>
      <dgm:t>
        <a:bodyPr/>
        <a:lstStyle/>
        <a:p>
          <a:endParaRPr lang="ru-RU"/>
        </a:p>
      </dgm:t>
    </dgm:pt>
    <dgm:pt modelId="{8111E9D8-F925-40A7-A159-0862921BEFD3}" type="pres">
      <dgm:prSet presAssocID="{EE5A392C-2B99-4446-94BC-538AD50AD823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F166C7D2-9132-477B-A8CD-63C9F402226D}" type="pres">
      <dgm:prSet presAssocID="{EF3642EE-5ED7-4A81-95EA-C5C828B3489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C4A4-7BC9-4071-95AB-8E7A2E51BA0A}" type="pres">
      <dgm:prSet presAssocID="{EF3642EE-5ED7-4A81-95EA-C5C828B34897}" presName="accent_3" presStyleCnt="0"/>
      <dgm:spPr/>
      <dgm:t>
        <a:bodyPr/>
        <a:lstStyle/>
        <a:p>
          <a:endParaRPr lang="ru-RU"/>
        </a:p>
      </dgm:t>
    </dgm:pt>
    <dgm:pt modelId="{9FA6882B-73D3-4E7C-BFDB-FA39C456A6FA}" type="pres">
      <dgm:prSet presAssocID="{EF3642EE-5ED7-4A81-95EA-C5C828B34897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38414300-8575-4324-B2A0-6C982E332018}" type="pres">
      <dgm:prSet presAssocID="{4AD64AF5-C9CF-441F-91C5-27C876038FB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4C73F-08B8-48E6-8F80-24DC73E2575A}" type="pres">
      <dgm:prSet presAssocID="{4AD64AF5-C9CF-441F-91C5-27C876038FB0}" presName="accent_4" presStyleCnt="0"/>
      <dgm:spPr/>
      <dgm:t>
        <a:bodyPr/>
        <a:lstStyle/>
        <a:p>
          <a:endParaRPr lang="ru-RU"/>
        </a:p>
      </dgm:t>
    </dgm:pt>
    <dgm:pt modelId="{1F2DE6A3-ED3A-4B12-BF65-E9FAE2AAF52A}" type="pres">
      <dgm:prSet presAssocID="{4AD64AF5-C9CF-441F-91C5-27C876038FB0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30499FCA-F838-4BD2-8E5B-DAA64B4D084C}" type="pres">
      <dgm:prSet presAssocID="{0EAEF3C6-E220-4177-93D3-53A4775E5D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DF63B-62A9-468B-A813-DA9F5087A6F9}" type="pres">
      <dgm:prSet presAssocID="{0EAEF3C6-E220-4177-93D3-53A4775E5DD7}" presName="accent_5" presStyleCnt="0"/>
      <dgm:spPr/>
      <dgm:t>
        <a:bodyPr/>
        <a:lstStyle/>
        <a:p>
          <a:endParaRPr lang="ru-RU"/>
        </a:p>
      </dgm:t>
    </dgm:pt>
    <dgm:pt modelId="{15295A4D-EDC0-4C35-B302-244D61358D55}" type="pres">
      <dgm:prSet presAssocID="{0EAEF3C6-E220-4177-93D3-53A4775E5DD7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495916D5-D70E-4312-AD66-78F151E52C29}" type="pres">
      <dgm:prSet presAssocID="{AE9ED153-A012-41F3-8852-081D1803704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C44FA-ADED-4B5A-81EE-0F7026CE4DBB}" type="pres">
      <dgm:prSet presAssocID="{AE9ED153-A012-41F3-8852-081D18037046}" presName="accent_6" presStyleCnt="0"/>
      <dgm:spPr/>
      <dgm:t>
        <a:bodyPr/>
        <a:lstStyle/>
        <a:p>
          <a:endParaRPr lang="ru-RU"/>
        </a:p>
      </dgm:t>
    </dgm:pt>
    <dgm:pt modelId="{11C2763F-5C90-4E54-9854-4FF44F1C74D9}" type="pres">
      <dgm:prSet presAssocID="{AE9ED153-A012-41F3-8852-081D18037046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29468E5-2A5A-45BE-90EC-94553E17B708}" srcId="{AF5A9137-E766-4523-A1AE-FA03EB6F78F5}" destId="{EE5A392C-2B99-4446-94BC-538AD50AD823}" srcOrd="1" destOrd="0" parTransId="{2EE73B8F-7826-43A1-8A9C-941628D4AF3A}" sibTransId="{F70A1498-C977-4615-978C-DB72FF9B2D16}"/>
    <dgm:cxn modelId="{05A13C4C-3C97-4B4D-96AB-3587C1E713C9}" srcId="{AF5A9137-E766-4523-A1AE-FA03EB6F78F5}" destId="{0EAEF3C6-E220-4177-93D3-53A4775E5DD7}" srcOrd="4" destOrd="0" parTransId="{48914B2C-A9E7-474B-86EB-1CBAB801F5DF}" sibTransId="{CB2043FA-1F0C-4AD6-9C0A-E3FD912E0FFE}"/>
    <dgm:cxn modelId="{0BB321D7-B68B-4B79-A600-87F6C279BA63}" type="presOf" srcId="{0EAEF3C6-E220-4177-93D3-53A4775E5DD7}" destId="{30499FCA-F838-4BD2-8E5B-DAA64B4D084C}" srcOrd="0" destOrd="0" presId="urn:microsoft.com/office/officeart/2008/layout/VerticalCurvedList"/>
    <dgm:cxn modelId="{70202321-E7F6-4F67-B7E7-EFF61DC92427}" type="presOf" srcId="{4AD64AF5-C9CF-441F-91C5-27C876038FB0}" destId="{38414300-8575-4324-B2A0-6C982E332018}" srcOrd="0" destOrd="0" presId="urn:microsoft.com/office/officeart/2008/layout/VerticalCurvedList"/>
    <dgm:cxn modelId="{331D8FA6-1986-4366-80F7-B68B8A0369F7}" type="presOf" srcId="{EF3642EE-5ED7-4A81-95EA-C5C828B34897}" destId="{F166C7D2-9132-477B-A8CD-63C9F402226D}" srcOrd="0" destOrd="0" presId="urn:microsoft.com/office/officeart/2008/layout/VerticalCurvedList"/>
    <dgm:cxn modelId="{1C8B4A32-50B5-469D-8E74-E836FF17B4BC}" type="presOf" srcId="{7BB2F501-2340-4661-B452-C6AC6E0F90AB}" destId="{60DEFA39-53E0-4CE8-9CFA-413AE4AB1395}" srcOrd="0" destOrd="0" presId="urn:microsoft.com/office/officeart/2008/layout/VerticalCurvedList"/>
    <dgm:cxn modelId="{656C1EF4-F1B6-41D9-9090-3EDA6B8C924B}" srcId="{AF5A9137-E766-4523-A1AE-FA03EB6F78F5}" destId="{60E45250-3E2B-41E8-BFB9-F0C02FCC882F}" srcOrd="0" destOrd="0" parTransId="{87D95973-C8B4-4230-A0C8-3B44DA2F936B}" sibTransId="{7BB2F501-2340-4661-B452-C6AC6E0F90AB}"/>
    <dgm:cxn modelId="{B65FAB99-CA1D-40D0-89D8-81B8C279F650}" type="presOf" srcId="{60E45250-3E2B-41E8-BFB9-F0C02FCC882F}" destId="{96799C9E-CC71-434A-AC19-D7EEC1F369EC}" srcOrd="0" destOrd="0" presId="urn:microsoft.com/office/officeart/2008/layout/VerticalCurvedList"/>
    <dgm:cxn modelId="{8265EAEE-9302-4D78-A1F1-A9AD69F07BFA}" srcId="{AF5A9137-E766-4523-A1AE-FA03EB6F78F5}" destId="{4AD64AF5-C9CF-441F-91C5-27C876038FB0}" srcOrd="3" destOrd="0" parTransId="{0F68AF6C-59E7-4488-A90D-A2BE43849EEC}" sibTransId="{E1C5D0EE-155E-4340-AE86-199672B5BDDD}"/>
    <dgm:cxn modelId="{7B397781-52F8-4C75-A2D0-E9051D389D57}" type="presOf" srcId="{AE9ED153-A012-41F3-8852-081D18037046}" destId="{495916D5-D70E-4312-AD66-78F151E52C29}" srcOrd="0" destOrd="0" presId="urn:microsoft.com/office/officeart/2008/layout/VerticalCurvedList"/>
    <dgm:cxn modelId="{F288958A-6B1D-44ED-AE9C-47BEC48F2C64}" srcId="{AF5A9137-E766-4523-A1AE-FA03EB6F78F5}" destId="{EF3642EE-5ED7-4A81-95EA-C5C828B34897}" srcOrd="2" destOrd="0" parTransId="{3CD2692F-EDF5-40BF-A6EF-984458FA1570}" sibTransId="{7296AF46-A0C4-43E5-BA79-F23481052FC9}"/>
    <dgm:cxn modelId="{2AD23E04-5C00-4DD3-AB91-10DEFC720635}" type="presOf" srcId="{AF5A9137-E766-4523-A1AE-FA03EB6F78F5}" destId="{01766448-B0E7-4FFA-ACB5-8298ADF13E9E}" srcOrd="0" destOrd="0" presId="urn:microsoft.com/office/officeart/2008/layout/VerticalCurvedList"/>
    <dgm:cxn modelId="{E60465AE-983B-4652-9554-693C9B6861A6}" type="presOf" srcId="{EE5A392C-2B99-4446-94BC-538AD50AD823}" destId="{5CE0710D-317A-4214-BC29-62785FA379BC}" srcOrd="0" destOrd="0" presId="urn:microsoft.com/office/officeart/2008/layout/VerticalCurvedList"/>
    <dgm:cxn modelId="{CF8736EA-90B3-42FC-BE9A-F62F1B6F9212}" srcId="{AF5A9137-E766-4523-A1AE-FA03EB6F78F5}" destId="{AE9ED153-A012-41F3-8852-081D18037046}" srcOrd="5" destOrd="0" parTransId="{C72AE595-B55E-4A6A-946B-9A5A58957349}" sibTransId="{D8E8471F-29A9-4CB4-9081-B43B436FE797}"/>
    <dgm:cxn modelId="{BF4F9564-9A2E-4F1C-9DB0-C546BA57151C}" type="presParOf" srcId="{01766448-B0E7-4FFA-ACB5-8298ADF13E9E}" destId="{DA79DAC3-2AC0-429A-98CF-301978EB2867}" srcOrd="0" destOrd="0" presId="urn:microsoft.com/office/officeart/2008/layout/VerticalCurvedList"/>
    <dgm:cxn modelId="{848A052E-CF78-4E1E-8883-86048A783262}" type="presParOf" srcId="{DA79DAC3-2AC0-429A-98CF-301978EB2867}" destId="{1A982A74-A948-40A8-AB71-9CBCFC3B6861}" srcOrd="0" destOrd="0" presId="urn:microsoft.com/office/officeart/2008/layout/VerticalCurvedList"/>
    <dgm:cxn modelId="{0542C92F-B109-4E91-89ED-95BF856CD3D4}" type="presParOf" srcId="{1A982A74-A948-40A8-AB71-9CBCFC3B6861}" destId="{62726165-BF4F-4D96-BBA9-3B95B13EA68C}" srcOrd="0" destOrd="0" presId="urn:microsoft.com/office/officeart/2008/layout/VerticalCurvedList"/>
    <dgm:cxn modelId="{AF5574C6-2167-4563-9DFE-B33720FD9B89}" type="presParOf" srcId="{1A982A74-A948-40A8-AB71-9CBCFC3B6861}" destId="{60DEFA39-53E0-4CE8-9CFA-413AE4AB1395}" srcOrd="1" destOrd="0" presId="urn:microsoft.com/office/officeart/2008/layout/VerticalCurvedList"/>
    <dgm:cxn modelId="{864C1FD0-B422-4338-98C5-7A0D711662E3}" type="presParOf" srcId="{1A982A74-A948-40A8-AB71-9CBCFC3B6861}" destId="{DA838D7A-1A26-421E-BD46-48191FE8DA4E}" srcOrd="2" destOrd="0" presId="urn:microsoft.com/office/officeart/2008/layout/VerticalCurvedList"/>
    <dgm:cxn modelId="{D58740E7-C8E6-4B04-A01E-FB3C07B01F32}" type="presParOf" srcId="{1A982A74-A948-40A8-AB71-9CBCFC3B6861}" destId="{65DC292D-7705-4C02-8797-3B66040536FE}" srcOrd="3" destOrd="0" presId="urn:microsoft.com/office/officeart/2008/layout/VerticalCurvedList"/>
    <dgm:cxn modelId="{E4AD47C9-2886-4383-B229-2CD26311DAB7}" type="presParOf" srcId="{DA79DAC3-2AC0-429A-98CF-301978EB2867}" destId="{96799C9E-CC71-434A-AC19-D7EEC1F369EC}" srcOrd="1" destOrd="0" presId="urn:microsoft.com/office/officeart/2008/layout/VerticalCurvedList"/>
    <dgm:cxn modelId="{D8A0422D-9B6F-4767-B310-C8AD8E5B1262}" type="presParOf" srcId="{DA79DAC3-2AC0-429A-98CF-301978EB2867}" destId="{9DFB3608-1F27-4686-B667-DABC2D3F2947}" srcOrd="2" destOrd="0" presId="urn:microsoft.com/office/officeart/2008/layout/VerticalCurvedList"/>
    <dgm:cxn modelId="{10E46DB2-C847-4128-9D9C-36CF3FD9E8A0}" type="presParOf" srcId="{9DFB3608-1F27-4686-B667-DABC2D3F2947}" destId="{53E74B4F-4C56-451C-A532-6A7944B7169D}" srcOrd="0" destOrd="0" presId="urn:microsoft.com/office/officeart/2008/layout/VerticalCurvedList"/>
    <dgm:cxn modelId="{DDE58B1A-7814-4CFD-97C5-0BA7689C6321}" type="presParOf" srcId="{DA79DAC3-2AC0-429A-98CF-301978EB2867}" destId="{5CE0710D-317A-4214-BC29-62785FA379BC}" srcOrd="3" destOrd="0" presId="urn:microsoft.com/office/officeart/2008/layout/VerticalCurvedList"/>
    <dgm:cxn modelId="{9A67AA39-7A19-46FD-BDD1-43A808F0BD36}" type="presParOf" srcId="{DA79DAC3-2AC0-429A-98CF-301978EB2867}" destId="{D0252804-26AC-47C0-B6A5-AEA62C1451DA}" srcOrd="4" destOrd="0" presId="urn:microsoft.com/office/officeart/2008/layout/VerticalCurvedList"/>
    <dgm:cxn modelId="{B8F4CB47-66EC-493C-B9AD-0C393004987C}" type="presParOf" srcId="{D0252804-26AC-47C0-B6A5-AEA62C1451DA}" destId="{8111E9D8-F925-40A7-A159-0862921BEFD3}" srcOrd="0" destOrd="0" presId="urn:microsoft.com/office/officeart/2008/layout/VerticalCurvedList"/>
    <dgm:cxn modelId="{B1E99E17-D9CA-46A6-8B8E-FBB1A3A50B34}" type="presParOf" srcId="{DA79DAC3-2AC0-429A-98CF-301978EB2867}" destId="{F166C7D2-9132-477B-A8CD-63C9F402226D}" srcOrd="5" destOrd="0" presId="urn:microsoft.com/office/officeart/2008/layout/VerticalCurvedList"/>
    <dgm:cxn modelId="{64FC26F5-CDF1-4F47-92EF-CBF9E94F2D48}" type="presParOf" srcId="{DA79DAC3-2AC0-429A-98CF-301978EB2867}" destId="{A1B7C4A4-7BC9-4071-95AB-8E7A2E51BA0A}" srcOrd="6" destOrd="0" presId="urn:microsoft.com/office/officeart/2008/layout/VerticalCurvedList"/>
    <dgm:cxn modelId="{BCD52FDC-0124-4B75-A54D-20D3FB9C1583}" type="presParOf" srcId="{A1B7C4A4-7BC9-4071-95AB-8E7A2E51BA0A}" destId="{9FA6882B-73D3-4E7C-BFDB-FA39C456A6FA}" srcOrd="0" destOrd="0" presId="urn:microsoft.com/office/officeart/2008/layout/VerticalCurvedList"/>
    <dgm:cxn modelId="{9884DD16-B391-453C-ACE3-F1216694E8D2}" type="presParOf" srcId="{DA79DAC3-2AC0-429A-98CF-301978EB2867}" destId="{38414300-8575-4324-B2A0-6C982E332018}" srcOrd="7" destOrd="0" presId="urn:microsoft.com/office/officeart/2008/layout/VerticalCurvedList"/>
    <dgm:cxn modelId="{200DC280-811E-47D9-8A54-05F800496F1E}" type="presParOf" srcId="{DA79DAC3-2AC0-429A-98CF-301978EB2867}" destId="{C954C73F-08B8-48E6-8F80-24DC73E2575A}" srcOrd="8" destOrd="0" presId="urn:microsoft.com/office/officeart/2008/layout/VerticalCurvedList"/>
    <dgm:cxn modelId="{5948DEE0-B2AB-4045-8385-442767100CB6}" type="presParOf" srcId="{C954C73F-08B8-48E6-8F80-24DC73E2575A}" destId="{1F2DE6A3-ED3A-4B12-BF65-E9FAE2AAF52A}" srcOrd="0" destOrd="0" presId="urn:microsoft.com/office/officeart/2008/layout/VerticalCurvedList"/>
    <dgm:cxn modelId="{07B8F6BB-9BD1-4DB4-A8AA-651D36CDB011}" type="presParOf" srcId="{DA79DAC3-2AC0-429A-98CF-301978EB2867}" destId="{30499FCA-F838-4BD2-8E5B-DAA64B4D084C}" srcOrd="9" destOrd="0" presId="urn:microsoft.com/office/officeart/2008/layout/VerticalCurvedList"/>
    <dgm:cxn modelId="{97DAD56A-A650-4BE5-9C5A-59102BB5864B}" type="presParOf" srcId="{DA79DAC3-2AC0-429A-98CF-301978EB2867}" destId="{BD6DF63B-62A9-468B-A813-DA9F5087A6F9}" srcOrd="10" destOrd="0" presId="urn:microsoft.com/office/officeart/2008/layout/VerticalCurvedList"/>
    <dgm:cxn modelId="{262F96E4-51AC-4F7A-A7D9-651C32D42215}" type="presParOf" srcId="{BD6DF63B-62A9-468B-A813-DA9F5087A6F9}" destId="{15295A4D-EDC0-4C35-B302-244D61358D55}" srcOrd="0" destOrd="0" presId="urn:microsoft.com/office/officeart/2008/layout/VerticalCurvedList"/>
    <dgm:cxn modelId="{105CB442-611A-4F6C-A75A-F83EA7532AC9}" type="presParOf" srcId="{DA79DAC3-2AC0-429A-98CF-301978EB2867}" destId="{495916D5-D70E-4312-AD66-78F151E52C29}" srcOrd="11" destOrd="0" presId="urn:microsoft.com/office/officeart/2008/layout/VerticalCurvedList"/>
    <dgm:cxn modelId="{3533734C-FA69-4B33-B2E0-C8CF1077D182}" type="presParOf" srcId="{DA79DAC3-2AC0-429A-98CF-301978EB2867}" destId="{5A2C44FA-ADED-4B5A-81EE-0F7026CE4DBB}" srcOrd="12" destOrd="0" presId="urn:microsoft.com/office/officeart/2008/layout/VerticalCurvedList"/>
    <dgm:cxn modelId="{99B94276-F7CE-499C-95E3-3A2841F43331}" type="presParOf" srcId="{5A2C44FA-ADED-4B5A-81EE-0F7026CE4DBB}" destId="{11C2763F-5C90-4E54-9854-4FF44F1C74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674ACF-9A55-4865-9637-15901A48E48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0BC143-4874-40A5-BA3A-00657E32999F}">
      <dgm:prSet phldrT="[Текст]" phldr="1"/>
      <dgm:spPr/>
      <dgm:t>
        <a:bodyPr/>
        <a:lstStyle/>
        <a:p>
          <a:endParaRPr lang="ru-RU" dirty="0"/>
        </a:p>
      </dgm:t>
    </dgm:pt>
    <dgm:pt modelId="{CE3EE750-4A1F-4A38-A60A-3F05E161A569}" type="parTrans" cxnId="{217BD042-BF47-46A8-953A-4C2117400CDA}">
      <dgm:prSet/>
      <dgm:spPr/>
      <dgm:t>
        <a:bodyPr/>
        <a:lstStyle/>
        <a:p>
          <a:endParaRPr lang="ru-RU"/>
        </a:p>
      </dgm:t>
    </dgm:pt>
    <dgm:pt modelId="{2A743F49-BB17-464C-9620-8319B67B5E07}" type="sibTrans" cxnId="{217BD042-BF47-46A8-953A-4C2117400CDA}">
      <dgm:prSet/>
      <dgm:spPr/>
      <dgm:t>
        <a:bodyPr/>
        <a:lstStyle/>
        <a:p>
          <a:endParaRPr lang="ru-RU"/>
        </a:p>
      </dgm:t>
    </dgm:pt>
    <dgm:pt modelId="{54ED4263-35E3-4BB2-B792-6B411992E601}">
      <dgm:prSet phldrT="[Текст]"/>
      <dgm:spPr/>
      <dgm:t>
        <a:bodyPr/>
        <a:lstStyle/>
        <a:p>
          <a:r>
            <a:rPr lang="ru-RU" i="1" dirty="0" smtClean="0"/>
            <a:t>требуется правовое регулирование общественных отношений, ранее не урегулированных, и имеющиеся проблемы не могут быть разрешены без принятия (издания) нормативного правового акта;</a:t>
          </a:r>
          <a:endParaRPr lang="ru-RU" dirty="0"/>
        </a:p>
      </dgm:t>
    </dgm:pt>
    <dgm:pt modelId="{63B31327-37A3-4D76-A145-E8062435E2AB}" type="parTrans" cxnId="{8CBE5BEF-9536-4A5A-92E5-A1A9C673AECA}">
      <dgm:prSet/>
      <dgm:spPr/>
      <dgm:t>
        <a:bodyPr/>
        <a:lstStyle/>
        <a:p>
          <a:endParaRPr lang="ru-RU"/>
        </a:p>
      </dgm:t>
    </dgm:pt>
    <dgm:pt modelId="{ACE6088D-3F9C-4AE9-BE1B-96AC58B6D6B6}" type="sibTrans" cxnId="{8CBE5BEF-9536-4A5A-92E5-A1A9C673AECA}">
      <dgm:prSet/>
      <dgm:spPr/>
      <dgm:t>
        <a:bodyPr/>
        <a:lstStyle/>
        <a:p>
          <a:endParaRPr lang="ru-RU"/>
        </a:p>
      </dgm:t>
    </dgm:pt>
    <dgm:pt modelId="{72DFBAC8-F5B5-44C1-9BCE-80847A766D65}">
      <dgm:prSet phldrT="[Текст]" phldr="1"/>
      <dgm:spPr/>
      <dgm:t>
        <a:bodyPr/>
        <a:lstStyle/>
        <a:p>
          <a:endParaRPr lang="ru-RU" dirty="0"/>
        </a:p>
      </dgm:t>
    </dgm:pt>
    <dgm:pt modelId="{664046EF-0FED-4AB3-B6DF-2B92EA53B877}" type="parTrans" cxnId="{BE19618B-AED2-4879-BE2D-E9C32EA99F62}">
      <dgm:prSet/>
      <dgm:spPr/>
      <dgm:t>
        <a:bodyPr/>
        <a:lstStyle/>
        <a:p>
          <a:endParaRPr lang="ru-RU"/>
        </a:p>
      </dgm:t>
    </dgm:pt>
    <dgm:pt modelId="{502C7627-83C1-4C02-BD17-583493F9968B}" type="sibTrans" cxnId="{BE19618B-AED2-4879-BE2D-E9C32EA99F62}">
      <dgm:prSet/>
      <dgm:spPr/>
      <dgm:t>
        <a:bodyPr/>
        <a:lstStyle/>
        <a:p>
          <a:endParaRPr lang="ru-RU"/>
        </a:p>
      </dgm:t>
    </dgm:pt>
    <dgm:pt modelId="{0DB7AA79-8E5A-4898-B9CE-525BFE8B3CD5}">
      <dgm:prSet phldrT="[Текст]"/>
      <dgm:spPr/>
      <dgm:t>
        <a:bodyPr/>
        <a:lstStyle/>
        <a:p>
          <a:r>
            <a:rPr lang="ru-RU" i="1" dirty="0" smtClean="0"/>
            <a:t>нормативный правовой акт, регулирующий соответствующие общественные отношения, устарел и необходимо существенно изменить правовое регулирование этих общественных отношений;</a:t>
          </a:r>
          <a:endParaRPr lang="ru-RU" dirty="0"/>
        </a:p>
      </dgm:t>
    </dgm:pt>
    <dgm:pt modelId="{15694BD8-D67B-4C89-A93E-4E4851839CDD}" type="parTrans" cxnId="{E22D3894-5126-4516-9E70-D6D4CD9955E8}">
      <dgm:prSet/>
      <dgm:spPr/>
      <dgm:t>
        <a:bodyPr/>
        <a:lstStyle/>
        <a:p>
          <a:endParaRPr lang="ru-RU"/>
        </a:p>
      </dgm:t>
    </dgm:pt>
    <dgm:pt modelId="{9A072CF5-4CCF-4278-9EE4-2798FAC356A0}" type="sibTrans" cxnId="{E22D3894-5126-4516-9E70-D6D4CD9955E8}">
      <dgm:prSet/>
      <dgm:spPr/>
      <dgm:t>
        <a:bodyPr/>
        <a:lstStyle/>
        <a:p>
          <a:endParaRPr lang="ru-RU"/>
        </a:p>
      </dgm:t>
    </dgm:pt>
    <dgm:pt modelId="{D6091E4E-4446-4F3C-8BAD-CB90CD01ACC7}">
      <dgm:prSet phldrT="[Текст]" phldr="1"/>
      <dgm:spPr/>
      <dgm:t>
        <a:bodyPr/>
        <a:lstStyle/>
        <a:p>
          <a:endParaRPr lang="ru-RU" dirty="0"/>
        </a:p>
      </dgm:t>
    </dgm:pt>
    <dgm:pt modelId="{DFA1D661-C20A-436E-ADB2-01F3C479F484}" type="parTrans" cxnId="{9A37BB3B-020C-4790-AE54-C253639EACBE}">
      <dgm:prSet/>
      <dgm:spPr/>
      <dgm:t>
        <a:bodyPr/>
        <a:lstStyle/>
        <a:p>
          <a:endParaRPr lang="ru-RU"/>
        </a:p>
      </dgm:t>
    </dgm:pt>
    <dgm:pt modelId="{4557A1F6-5ECA-4CEB-836D-225566899912}" type="sibTrans" cxnId="{9A37BB3B-020C-4790-AE54-C253639EACBE}">
      <dgm:prSet/>
      <dgm:spPr/>
      <dgm:t>
        <a:bodyPr/>
        <a:lstStyle/>
        <a:p>
          <a:endParaRPr lang="ru-RU"/>
        </a:p>
      </dgm:t>
    </dgm:pt>
    <dgm:pt modelId="{B08CF8B2-1613-4DCB-BDD9-3360AD8C8E6A}">
      <dgm:prSet phldrT="[Текст]"/>
      <dgm:spPr/>
      <dgm:t>
        <a:bodyPr/>
        <a:lstStyle/>
        <a:p>
          <a:r>
            <a:rPr lang="ru-RU" i="1" dirty="0" smtClean="0"/>
            <a:t>имеется несколько нормативных правовых актов, направленных на правовое регулирование определенной области общественных отношений, которые целесообразно кодифицировать либо консолидировать.</a:t>
          </a:r>
          <a:endParaRPr lang="ru-RU" dirty="0"/>
        </a:p>
      </dgm:t>
    </dgm:pt>
    <dgm:pt modelId="{B81A28CD-024C-4EC3-9C02-4B7302CE5F99}" type="parTrans" cxnId="{98DF6A05-A845-4683-99F9-F437B4C0DA8E}">
      <dgm:prSet/>
      <dgm:spPr/>
      <dgm:t>
        <a:bodyPr/>
        <a:lstStyle/>
        <a:p>
          <a:endParaRPr lang="ru-RU"/>
        </a:p>
      </dgm:t>
    </dgm:pt>
    <dgm:pt modelId="{2ECED288-8664-4AE6-B907-584EF4F911B8}" type="sibTrans" cxnId="{98DF6A05-A845-4683-99F9-F437B4C0DA8E}">
      <dgm:prSet/>
      <dgm:spPr/>
      <dgm:t>
        <a:bodyPr/>
        <a:lstStyle/>
        <a:p>
          <a:endParaRPr lang="ru-RU"/>
        </a:p>
      </dgm:t>
    </dgm:pt>
    <dgm:pt modelId="{70C7E36C-2A6C-460A-8E17-88EA39B63ED5}" type="pres">
      <dgm:prSet presAssocID="{A4674ACF-9A55-4865-9637-15901A48E48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8FBFF39-53BB-46FB-A824-3871F0210EEB}" type="pres">
      <dgm:prSet presAssocID="{0E0BC143-4874-40A5-BA3A-00657E32999F}" presName="parenttextcomposite" presStyleCnt="0"/>
      <dgm:spPr/>
    </dgm:pt>
    <dgm:pt modelId="{EAE67950-C281-49C3-BDD6-352F80EAE250}" type="pres">
      <dgm:prSet presAssocID="{0E0BC143-4874-40A5-BA3A-00657E32999F}" presName="parenttext" presStyleLbl="revTx" presStyleIdx="0" presStyleCnt="3" custScaleY="2936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47D4B-6AAB-4665-8A37-6EA6DC7322B1}" type="pres">
      <dgm:prSet presAssocID="{0E0BC143-4874-40A5-BA3A-00657E32999F}" presName="composite" presStyleCnt="0"/>
      <dgm:spPr/>
    </dgm:pt>
    <dgm:pt modelId="{BF788627-8D1D-47FA-BA90-02481F3863DA}" type="pres">
      <dgm:prSet presAssocID="{0E0BC143-4874-40A5-BA3A-00657E32999F}" presName="chevron1" presStyleLbl="alignNode1" presStyleIdx="0" presStyleCnt="21"/>
      <dgm:spPr/>
    </dgm:pt>
    <dgm:pt modelId="{800865B7-B34B-4DC3-B456-B67278E57FF5}" type="pres">
      <dgm:prSet presAssocID="{0E0BC143-4874-40A5-BA3A-00657E32999F}" presName="chevron2" presStyleLbl="alignNode1" presStyleIdx="1" presStyleCnt="21"/>
      <dgm:spPr/>
    </dgm:pt>
    <dgm:pt modelId="{299F7FD0-09D4-4547-B913-15F7C9E3BC0B}" type="pres">
      <dgm:prSet presAssocID="{0E0BC143-4874-40A5-BA3A-00657E32999F}" presName="chevron3" presStyleLbl="alignNode1" presStyleIdx="2" presStyleCnt="21"/>
      <dgm:spPr/>
    </dgm:pt>
    <dgm:pt modelId="{6CE09CD8-40F7-4065-9101-21EA06196A9A}" type="pres">
      <dgm:prSet presAssocID="{0E0BC143-4874-40A5-BA3A-00657E32999F}" presName="chevron4" presStyleLbl="alignNode1" presStyleIdx="3" presStyleCnt="21"/>
      <dgm:spPr/>
    </dgm:pt>
    <dgm:pt modelId="{AEC1A62C-C3DD-48C3-AA25-B71AE45B4BED}" type="pres">
      <dgm:prSet presAssocID="{0E0BC143-4874-40A5-BA3A-00657E32999F}" presName="chevron5" presStyleLbl="alignNode1" presStyleIdx="4" presStyleCnt="21"/>
      <dgm:spPr/>
    </dgm:pt>
    <dgm:pt modelId="{B6D2D757-452D-4DA9-AFD7-9FFC15FDB284}" type="pres">
      <dgm:prSet presAssocID="{0E0BC143-4874-40A5-BA3A-00657E32999F}" presName="chevron6" presStyleLbl="alignNode1" presStyleIdx="5" presStyleCnt="21"/>
      <dgm:spPr/>
    </dgm:pt>
    <dgm:pt modelId="{14F3C012-5F0F-40B2-910C-EE378AAF8F26}" type="pres">
      <dgm:prSet presAssocID="{0E0BC143-4874-40A5-BA3A-00657E32999F}" presName="chevron7" presStyleLbl="alignNode1" presStyleIdx="6" presStyleCnt="21"/>
      <dgm:spPr/>
    </dgm:pt>
    <dgm:pt modelId="{D59221F1-2F79-47E5-9F49-4857C822F39F}" type="pres">
      <dgm:prSet presAssocID="{0E0BC143-4874-40A5-BA3A-00657E32999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1D1F1-777E-4BDB-A088-8D07BB800EAB}" type="pres">
      <dgm:prSet presAssocID="{2A743F49-BB17-464C-9620-8319B67B5E07}" presName="sibTrans" presStyleCnt="0"/>
      <dgm:spPr/>
    </dgm:pt>
    <dgm:pt modelId="{439AE305-7A93-4B8F-AF40-8F62A7D9417A}" type="pres">
      <dgm:prSet presAssocID="{72DFBAC8-F5B5-44C1-9BCE-80847A766D65}" presName="parenttextcomposite" presStyleCnt="0"/>
      <dgm:spPr/>
    </dgm:pt>
    <dgm:pt modelId="{5B4CE14B-AB29-457D-958A-33D319E68062}" type="pres">
      <dgm:prSet presAssocID="{72DFBAC8-F5B5-44C1-9BCE-80847A766D65}" presName="parenttext" presStyleLbl="revTx" presStyleIdx="1" presStyleCnt="3" custScaleY="1937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B2005-89AC-43A9-8EAC-0BC8755F1D8D}" type="pres">
      <dgm:prSet presAssocID="{72DFBAC8-F5B5-44C1-9BCE-80847A766D65}" presName="composite" presStyleCnt="0"/>
      <dgm:spPr/>
    </dgm:pt>
    <dgm:pt modelId="{0A142025-A6E8-455C-8914-6957F74604A3}" type="pres">
      <dgm:prSet presAssocID="{72DFBAC8-F5B5-44C1-9BCE-80847A766D65}" presName="chevron1" presStyleLbl="alignNode1" presStyleIdx="7" presStyleCnt="21"/>
      <dgm:spPr/>
    </dgm:pt>
    <dgm:pt modelId="{8B193238-B0E1-4283-BDB3-3AD38930DF9D}" type="pres">
      <dgm:prSet presAssocID="{72DFBAC8-F5B5-44C1-9BCE-80847A766D65}" presName="chevron2" presStyleLbl="alignNode1" presStyleIdx="8" presStyleCnt="21"/>
      <dgm:spPr/>
    </dgm:pt>
    <dgm:pt modelId="{916BDA18-F1C5-4826-B16E-A63953B94919}" type="pres">
      <dgm:prSet presAssocID="{72DFBAC8-F5B5-44C1-9BCE-80847A766D65}" presName="chevron3" presStyleLbl="alignNode1" presStyleIdx="9" presStyleCnt="21"/>
      <dgm:spPr/>
    </dgm:pt>
    <dgm:pt modelId="{2441A9B0-441F-439E-B66D-702DF2FEFFD7}" type="pres">
      <dgm:prSet presAssocID="{72DFBAC8-F5B5-44C1-9BCE-80847A766D65}" presName="chevron4" presStyleLbl="alignNode1" presStyleIdx="10" presStyleCnt="21"/>
      <dgm:spPr/>
    </dgm:pt>
    <dgm:pt modelId="{7425D7AC-EE14-43C5-8918-C6179E6BA926}" type="pres">
      <dgm:prSet presAssocID="{72DFBAC8-F5B5-44C1-9BCE-80847A766D65}" presName="chevron5" presStyleLbl="alignNode1" presStyleIdx="11" presStyleCnt="21"/>
      <dgm:spPr/>
    </dgm:pt>
    <dgm:pt modelId="{7078BCE7-D0B2-49F0-891D-E403ED73E620}" type="pres">
      <dgm:prSet presAssocID="{72DFBAC8-F5B5-44C1-9BCE-80847A766D65}" presName="chevron6" presStyleLbl="alignNode1" presStyleIdx="12" presStyleCnt="21"/>
      <dgm:spPr/>
    </dgm:pt>
    <dgm:pt modelId="{9E9998C4-2265-4E63-93CC-CC820328115F}" type="pres">
      <dgm:prSet presAssocID="{72DFBAC8-F5B5-44C1-9BCE-80847A766D65}" presName="chevron7" presStyleLbl="alignNode1" presStyleIdx="13" presStyleCnt="21"/>
      <dgm:spPr/>
    </dgm:pt>
    <dgm:pt modelId="{F6519FD3-D1F5-45AD-94B7-056BB8A62458}" type="pres">
      <dgm:prSet presAssocID="{72DFBAC8-F5B5-44C1-9BCE-80847A766D6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5819D-141C-4922-BCE8-B4BD2103B211}" type="pres">
      <dgm:prSet presAssocID="{502C7627-83C1-4C02-BD17-583493F9968B}" presName="sibTrans" presStyleCnt="0"/>
      <dgm:spPr/>
    </dgm:pt>
    <dgm:pt modelId="{B03B751C-42C9-4072-B36B-1B22B60830FD}" type="pres">
      <dgm:prSet presAssocID="{D6091E4E-4446-4F3C-8BAD-CB90CD01ACC7}" presName="parenttextcomposite" presStyleCnt="0"/>
      <dgm:spPr/>
    </dgm:pt>
    <dgm:pt modelId="{6A2EB7FA-22B1-4EF5-9A18-78C810CD2717}" type="pres">
      <dgm:prSet presAssocID="{D6091E4E-4446-4F3C-8BAD-CB90CD01ACC7}" presName="parenttext" presStyleLbl="revTx" presStyleIdx="2" presStyleCnt="3" custFlipVert="1" custScaleY="1435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47DCD-E149-47F1-A31E-E18611028B1D}" type="pres">
      <dgm:prSet presAssocID="{D6091E4E-4446-4F3C-8BAD-CB90CD01ACC7}" presName="composite" presStyleCnt="0"/>
      <dgm:spPr/>
    </dgm:pt>
    <dgm:pt modelId="{6E7AD44C-B639-4A3D-8932-4A0586080A25}" type="pres">
      <dgm:prSet presAssocID="{D6091E4E-4446-4F3C-8BAD-CB90CD01ACC7}" presName="chevron1" presStyleLbl="alignNode1" presStyleIdx="14" presStyleCnt="21"/>
      <dgm:spPr/>
    </dgm:pt>
    <dgm:pt modelId="{9BB31A8E-CD41-4562-AAFF-51AB2EC9EF26}" type="pres">
      <dgm:prSet presAssocID="{D6091E4E-4446-4F3C-8BAD-CB90CD01ACC7}" presName="chevron2" presStyleLbl="alignNode1" presStyleIdx="15" presStyleCnt="21"/>
      <dgm:spPr/>
    </dgm:pt>
    <dgm:pt modelId="{11A7D307-0C40-48B4-88D7-5F0E4F923B32}" type="pres">
      <dgm:prSet presAssocID="{D6091E4E-4446-4F3C-8BAD-CB90CD01ACC7}" presName="chevron3" presStyleLbl="alignNode1" presStyleIdx="16" presStyleCnt="21"/>
      <dgm:spPr/>
    </dgm:pt>
    <dgm:pt modelId="{902190D7-9249-4F6A-992A-500BC8BAD336}" type="pres">
      <dgm:prSet presAssocID="{D6091E4E-4446-4F3C-8BAD-CB90CD01ACC7}" presName="chevron4" presStyleLbl="alignNode1" presStyleIdx="17" presStyleCnt="21"/>
      <dgm:spPr/>
    </dgm:pt>
    <dgm:pt modelId="{C80A3C31-4118-4E17-BBB2-AA3AC1362CC4}" type="pres">
      <dgm:prSet presAssocID="{D6091E4E-4446-4F3C-8BAD-CB90CD01ACC7}" presName="chevron5" presStyleLbl="alignNode1" presStyleIdx="18" presStyleCnt="21"/>
      <dgm:spPr/>
    </dgm:pt>
    <dgm:pt modelId="{B7E2DD3D-B590-4866-9A00-3F14FC569113}" type="pres">
      <dgm:prSet presAssocID="{D6091E4E-4446-4F3C-8BAD-CB90CD01ACC7}" presName="chevron6" presStyleLbl="alignNode1" presStyleIdx="19" presStyleCnt="21"/>
      <dgm:spPr/>
    </dgm:pt>
    <dgm:pt modelId="{EC3CDFC6-4FD7-44A1-AB26-887EE68EF047}" type="pres">
      <dgm:prSet presAssocID="{D6091E4E-4446-4F3C-8BAD-CB90CD01ACC7}" presName="chevron7" presStyleLbl="alignNode1" presStyleIdx="20" presStyleCnt="21"/>
      <dgm:spPr/>
    </dgm:pt>
    <dgm:pt modelId="{568EFB69-8C38-4CDE-A19E-D8B10F73B96B}" type="pres">
      <dgm:prSet presAssocID="{D6091E4E-4446-4F3C-8BAD-CB90CD01ACC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BD042-BF47-46A8-953A-4C2117400CDA}" srcId="{A4674ACF-9A55-4865-9637-15901A48E485}" destId="{0E0BC143-4874-40A5-BA3A-00657E32999F}" srcOrd="0" destOrd="0" parTransId="{CE3EE750-4A1F-4A38-A60A-3F05E161A569}" sibTransId="{2A743F49-BB17-464C-9620-8319B67B5E07}"/>
    <dgm:cxn modelId="{5EEE2AC8-A662-4865-A97A-96A7F16C4BA2}" type="presOf" srcId="{B08CF8B2-1613-4DCB-BDD9-3360AD8C8E6A}" destId="{568EFB69-8C38-4CDE-A19E-D8B10F73B96B}" srcOrd="0" destOrd="0" presId="urn:microsoft.com/office/officeart/2008/layout/VerticalAccentList"/>
    <dgm:cxn modelId="{9A37BB3B-020C-4790-AE54-C253639EACBE}" srcId="{A4674ACF-9A55-4865-9637-15901A48E485}" destId="{D6091E4E-4446-4F3C-8BAD-CB90CD01ACC7}" srcOrd="2" destOrd="0" parTransId="{DFA1D661-C20A-436E-ADB2-01F3C479F484}" sibTransId="{4557A1F6-5ECA-4CEB-836D-225566899912}"/>
    <dgm:cxn modelId="{4286FBBF-E10B-4FC6-A854-4B40BDC361EF}" type="presOf" srcId="{0E0BC143-4874-40A5-BA3A-00657E32999F}" destId="{EAE67950-C281-49C3-BDD6-352F80EAE250}" srcOrd="0" destOrd="0" presId="urn:microsoft.com/office/officeart/2008/layout/VerticalAccentList"/>
    <dgm:cxn modelId="{F57E2B00-5CB2-481F-8767-D52E1F1CBF15}" type="presOf" srcId="{A4674ACF-9A55-4865-9637-15901A48E485}" destId="{70C7E36C-2A6C-460A-8E17-88EA39B63ED5}" srcOrd="0" destOrd="0" presId="urn:microsoft.com/office/officeart/2008/layout/VerticalAccentList"/>
    <dgm:cxn modelId="{A01403DF-877D-4B27-BF2D-F2C5E6AA2031}" type="presOf" srcId="{72DFBAC8-F5B5-44C1-9BCE-80847A766D65}" destId="{5B4CE14B-AB29-457D-958A-33D319E68062}" srcOrd="0" destOrd="0" presId="urn:microsoft.com/office/officeart/2008/layout/VerticalAccentList"/>
    <dgm:cxn modelId="{E22D3894-5126-4516-9E70-D6D4CD9955E8}" srcId="{72DFBAC8-F5B5-44C1-9BCE-80847A766D65}" destId="{0DB7AA79-8E5A-4898-B9CE-525BFE8B3CD5}" srcOrd="0" destOrd="0" parTransId="{15694BD8-D67B-4C89-A93E-4E4851839CDD}" sibTransId="{9A072CF5-4CCF-4278-9EE4-2798FAC356A0}"/>
    <dgm:cxn modelId="{280A8B59-9EFD-48B9-94A4-C06C34734F85}" type="presOf" srcId="{D6091E4E-4446-4F3C-8BAD-CB90CD01ACC7}" destId="{6A2EB7FA-22B1-4EF5-9A18-78C810CD2717}" srcOrd="0" destOrd="0" presId="urn:microsoft.com/office/officeart/2008/layout/VerticalAccentList"/>
    <dgm:cxn modelId="{9D783CD1-8324-4F6B-9146-0109C2F460A7}" type="presOf" srcId="{54ED4263-35E3-4BB2-B792-6B411992E601}" destId="{D59221F1-2F79-47E5-9F49-4857C822F39F}" srcOrd="0" destOrd="0" presId="urn:microsoft.com/office/officeart/2008/layout/VerticalAccentList"/>
    <dgm:cxn modelId="{BE3BFFBC-9D20-428C-9CAA-4344B51518ED}" type="presOf" srcId="{0DB7AA79-8E5A-4898-B9CE-525BFE8B3CD5}" destId="{F6519FD3-D1F5-45AD-94B7-056BB8A62458}" srcOrd="0" destOrd="0" presId="urn:microsoft.com/office/officeart/2008/layout/VerticalAccentList"/>
    <dgm:cxn modelId="{98DF6A05-A845-4683-99F9-F437B4C0DA8E}" srcId="{D6091E4E-4446-4F3C-8BAD-CB90CD01ACC7}" destId="{B08CF8B2-1613-4DCB-BDD9-3360AD8C8E6A}" srcOrd="0" destOrd="0" parTransId="{B81A28CD-024C-4EC3-9C02-4B7302CE5F99}" sibTransId="{2ECED288-8664-4AE6-B907-584EF4F911B8}"/>
    <dgm:cxn modelId="{8CBE5BEF-9536-4A5A-92E5-A1A9C673AECA}" srcId="{0E0BC143-4874-40A5-BA3A-00657E32999F}" destId="{54ED4263-35E3-4BB2-B792-6B411992E601}" srcOrd="0" destOrd="0" parTransId="{63B31327-37A3-4D76-A145-E8062435E2AB}" sibTransId="{ACE6088D-3F9C-4AE9-BE1B-96AC58B6D6B6}"/>
    <dgm:cxn modelId="{BE19618B-AED2-4879-BE2D-E9C32EA99F62}" srcId="{A4674ACF-9A55-4865-9637-15901A48E485}" destId="{72DFBAC8-F5B5-44C1-9BCE-80847A766D65}" srcOrd="1" destOrd="0" parTransId="{664046EF-0FED-4AB3-B6DF-2B92EA53B877}" sibTransId="{502C7627-83C1-4C02-BD17-583493F9968B}"/>
    <dgm:cxn modelId="{A30BF528-4CF1-46F0-A42C-D595CE168C05}" type="presParOf" srcId="{70C7E36C-2A6C-460A-8E17-88EA39B63ED5}" destId="{98FBFF39-53BB-46FB-A824-3871F0210EEB}" srcOrd="0" destOrd="0" presId="urn:microsoft.com/office/officeart/2008/layout/VerticalAccentList"/>
    <dgm:cxn modelId="{7D548D6D-E8FA-484B-A374-CDF5FA1A9301}" type="presParOf" srcId="{98FBFF39-53BB-46FB-A824-3871F0210EEB}" destId="{EAE67950-C281-49C3-BDD6-352F80EAE250}" srcOrd="0" destOrd="0" presId="urn:microsoft.com/office/officeart/2008/layout/VerticalAccentList"/>
    <dgm:cxn modelId="{87D37EAB-D345-40F1-8283-AAAE8E388842}" type="presParOf" srcId="{70C7E36C-2A6C-460A-8E17-88EA39B63ED5}" destId="{BE147D4B-6AAB-4665-8A37-6EA6DC7322B1}" srcOrd="1" destOrd="0" presId="urn:microsoft.com/office/officeart/2008/layout/VerticalAccentList"/>
    <dgm:cxn modelId="{41FE17E2-2C5E-4063-81B5-6540C7136EF5}" type="presParOf" srcId="{BE147D4B-6AAB-4665-8A37-6EA6DC7322B1}" destId="{BF788627-8D1D-47FA-BA90-02481F3863DA}" srcOrd="0" destOrd="0" presId="urn:microsoft.com/office/officeart/2008/layout/VerticalAccentList"/>
    <dgm:cxn modelId="{C48F8700-A477-4B93-B709-ED06313A3138}" type="presParOf" srcId="{BE147D4B-6AAB-4665-8A37-6EA6DC7322B1}" destId="{800865B7-B34B-4DC3-B456-B67278E57FF5}" srcOrd="1" destOrd="0" presId="urn:microsoft.com/office/officeart/2008/layout/VerticalAccentList"/>
    <dgm:cxn modelId="{FB41BA90-F8B6-4DAB-978D-2C99C442D3B4}" type="presParOf" srcId="{BE147D4B-6AAB-4665-8A37-6EA6DC7322B1}" destId="{299F7FD0-09D4-4547-B913-15F7C9E3BC0B}" srcOrd="2" destOrd="0" presId="urn:microsoft.com/office/officeart/2008/layout/VerticalAccentList"/>
    <dgm:cxn modelId="{6021CB69-C6CC-4A2E-8E32-5698E15F2832}" type="presParOf" srcId="{BE147D4B-6AAB-4665-8A37-6EA6DC7322B1}" destId="{6CE09CD8-40F7-4065-9101-21EA06196A9A}" srcOrd="3" destOrd="0" presId="urn:microsoft.com/office/officeart/2008/layout/VerticalAccentList"/>
    <dgm:cxn modelId="{CA082616-45DE-4823-8EBA-652613DA0FA3}" type="presParOf" srcId="{BE147D4B-6AAB-4665-8A37-6EA6DC7322B1}" destId="{AEC1A62C-C3DD-48C3-AA25-B71AE45B4BED}" srcOrd="4" destOrd="0" presId="urn:microsoft.com/office/officeart/2008/layout/VerticalAccentList"/>
    <dgm:cxn modelId="{7D6FEE33-D26B-4E33-93E1-F78015DBA31D}" type="presParOf" srcId="{BE147D4B-6AAB-4665-8A37-6EA6DC7322B1}" destId="{B6D2D757-452D-4DA9-AFD7-9FFC15FDB284}" srcOrd="5" destOrd="0" presId="urn:microsoft.com/office/officeart/2008/layout/VerticalAccentList"/>
    <dgm:cxn modelId="{85672049-41A9-4E86-97D4-0BE214A48B06}" type="presParOf" srcId="{BE147D4B-6AAB-4665-8A37-6EA6DC7322B1}" destId="{14F3C012-5F0F-40B2-910C-EE378AAF8F26}" srcOrd="6" destOrd="0" presId="urn:microsoft.com/office/officeart/2008/layout/VerticalAccentList"/>
    <dgm:cxn modelId="{76747030-F310-4788-9F3B-66FF715B7BBE}" type="presParOf" srcId="{BE147D4B-6AAB-4665-8A37-6EA6DC7322B1}" destId="{D59221F1-2F79-47E5-9F49-4857C822F39F}" srcOrd="7" destOrd="0" presId="urn:microsoft.com/office/officeart/2008/layout/VerticalAccentList"/>
    <dgm:cxn modelId="{A209F0EA-37A8-4D4B-A969-934673A1F8C0}" type="presParOf" srcId="{70C7E36C-2A6C-460A-8E17-88EA39B63ED5}" destId="{4011D1F1-777E-4BDB-A088-8D07BB800EAB}" srcOrd="2" destOrd="0" presId="urn:microsoft.com/office/officeart/2008/layout/VerticalAccentList"/>
    <dgm:cxn modelId="{546C8FFB-A9F4-421B-A684-E4568BF70A5F}" type="presParOf" srcId="{70C7E36C-2A6C-460A-8E17-88EA39B63ED5}" destId="{439AE305-7A93-4B8F-AF40-8F62A7D9417A}" srcOrd="3" destOrd="0" presId="urn:microsoft.com/office/officeart/2008/layout/VerticalAccentList"/>
    <dgm:cxn modelId="{E9087AE1-0CC8-4A52-A589-039A05BE3B86}" type="presParOf" srcId="{439AE305-7A93-4B8F-AF40-8F62A7D9417A}" destId="{5B4CE14B-AB29-457D-958A-33D319E68062}" srcOrd="0" destOrd="0" presId="urn:microsoft.com/office/officeart/2008/layout/VerticalAccentList"/>
    <dgm:cxn modelId="{824DB21D-C447-416D-9D5B-49D0B91B0A66}" type="presParOf" srcId="{70C7E36C-2A6C-460A-8E17-88EA39B63ED5}" destId="{BB5B2005-89AC-43A9-8EAC-0BC8755F1D8D}" srcOrd="4" destOrd="0" presId="urn:microsoft.com/office/officeart/2008/layout/VerticalAccentList"/>
    <dgm:cxn modelId="{2057222B-92C5-494F-891A-110B452305AA}" type="presParOf" srcId="{BB5B2005-89AC-43A9-8EAC-0BC8755F1D8D}" destId="{0A142025-A6E8-455C-8914-6957F74604A3}" srcOrd="0" destOrd="0" presId="urn:microsoft.com/office/officeart/2008/layout/VerticalAccentList"/>
    <dgm:cxn modelId="{DD7288E1-BF0F-47F2-8E9B-A3F9B1469E81}" type="presParOf" srcId="{BB5B2005-89AC-43A9-8EAC-0BC8755F1D8D}" destId="{8B193238-B0E1-4283-BDB3-3AD38930DF9D}" srcOrd="1" destOrd="0" presId="urn:microsoft.com/office/officeart/2008/layout/VerticalAccentList"/>
    <dgm:cxn modelId="{A65F151B-FB7D-41C6-9FE0-E6F6F3FBE87F}" type="presParOf" srcId="{BB5B2005-89AC-43A9-8EAC-0BC8755F1D8D}" destId="{916BDA18-F1C5-4826-B16E-A63953B94919}" srcOrd="2" destOrd="0" presId="urn:microsoft.com/office/officeart/2008/layout/VerticalAccentList"/>
    <dgm:cxn modelId="{00C56130-7CCB-4895-8154-ADCB579B40B5}" type="presParOf" srcId="{BB5B2005-89AC-43A9-8EAC-0BC8755F1D8D}" destId="{2441A9B0-441F-439E-B66D-702DF2FEFFD7}" srcOrd="3" destOrd="0" presId="urn:microsoft.com/office/officeart/2008/layout/VerticalAccentList"/>
    <dgm:cxn modelId="{B114D163-7E7B-4B2F-96EF-834EF3A8EC2B}" type="presParOf" srcId="{BB5B2005-89AC-43A9-8EAC-0BC8755F1D8D}" destId="{7425D7AC-EE14-43C5-8918-C6179E6BA926}" srcOrd="4" destOrd="0" presId="urn:microsoft.com/office/officeart/2008/layout/VerticalAccentList"/>
    <dgm:cxn modelId="{3C99E441-87B6-43D2-86F9-2F457F7446F1}" type="presParOf" srcId="{BB5B2005-89AC-43A9-8EAC-0BC8755F1D8D}" destId="{7078BCE7-D0B2-49F0-891D-E403ED73E620}" srcOrd="5" destOrd="0" presId="urn:microsoft.com/office/officeart/2008/layout/VerticalAccentList"/>
    <dgm:cxn modelId="{207FC377-50B9-4D30-A8AB-8BE68DC135C8}" type="presParOf" srcId="{BB5B2005-89AC-43A9-8EAC-0BC8755F1D8D}" destId="{9E9998C4-2265-4E63-93CC-CC820328115F}" srcOrd="6" destOrd="0" presId="urn:microsoft.com/office/officeart/2008/layout/VerticalAccentList"/>
    <dgm:cxn modelId="{CDC9D6DD-069C-4B65-9135-FE4222F3C9E6}" type="presParOf" srcId="{BB5B2005-89AC-43A9-8EAC-0BC8755F1D8D}" destId="{F6519FD3-D1F5-45AD-94B7-056BB8A62458}" srcOrd="7" destOrd="0" presId="urn:microsoft.com/office/officeart/2008/layout/VerticalAccentList"/>
    <dgm:cxn modelId="{67538DFA-BC22-4845-B9C3-69F815425D9B}" type="presParOf" srcId="{70C7E36C-2A6C-460A-8E17-88EA39B63ED5}" destId="{EEE5819D-141C-4922-BCE8-B4BD2103B211}" srcOrd="5" destOrd="0" presId="urn:microsoft.com/office/officeart/2008/layout/VerticalAccentList"/>
    <dgm:cxn modelId="{6824F1D3-DC6E-4584-92EF-278BD057FCF0}" type="presParOf" srcId="{70C7E36C-2A6C-460A-8E17-88EA39B63ED5}" destId="{B03B751C-42C9-4072-B36B-1B22B60830FD}" srcOrd="6" destOrd="0" presId="urn:microsoft.com/office/officeart/2008/layout/VerticalAccentList"/>
    <dgm:cxn modelId="{CAA8CBA6-0B3A-4FFC-86C9-82AF82F3CF6E}" type="presParOf" srcId="{B03B751C-42C9-4072-B36B-1B22B60830FD}" destId="{6A2EB7FA-22B1-4EF5-9A18-78C810CD2717}" srcOrd="0" destOrd="0" presId="urn:microsoft.com/office/officeart/2008/layout/VerticalAccentList"/>
    <dgm:cxn modelId="{FFEC3324-F32C-44A0-96CD-C5C16950B9C7}" type="presParOf" srcId="{70C7E36C-2A6C-460A-8E17-88EA39B63ED5}" destId="{11247DCD-E149-47F1-A31E-E18611028B1D}" srcOrd="7" destOrd="0" presId="urn:microsoft.com/office/officeart/2008/layout/VerticalAccentList"/>
    <dgm:cxn modelId="{02EEFEC7-6388-44A0-8059-F0DCB1771F0F}" type="presParOf" srcId="{11247DCD-E149-47F1-A31E-E18611028B1D}" destId="{6E7AD44C-B639-4A3D-8932-4A0586080A25}" srcOrd="0" destOrd="0" presId="urn:microsoft.com/office/officeart/2008/layout/VerticalAccentList"/>
    <dgm:cxn modelId="{23B44432-23C5-49C6-915C-F8C62E62CE5C}" type="presParOf" srcId="{11247DCD-E149-47F1-A31E-E18611028B1D}" destId="{9BB31A8E-CD41-4562-AAFF-51AB2EC9EF26}" srcOrd="1" destOrd="0" presId="urn:microsoft.com/office/officeart/2008/layout/VerticalAccentList"/>
    <dgm:cxn modelId="{D1044709-715A-44BE-AE51-233D88D8A580}" type="presParOf" srcId="{11247DCD-E149-47F1-A31E-E18611028B1D}" destId="{11A7D307-0C40-48B4-88D7-5F0E4F923B32}" srcOrd="2" destOrd="0" presId="urn:microsoft.com/office/officeart/2008/layout/VerticalAccentList"/>
    <dgm:cxn modelId="{CAF8FFBF-3A46-44A0-96E0-7F787A2BA384}" type="presParOf" srcId="{11247DCD-E149-47F1-A31E-E18611028B1D}" destId="{902190D7-9249-4F6A-992A-500BC8BAD336}" srcOrd="3" destOrd="0" presId="urn:microsoft.com/office/officeart/2008/layout/VerticalAccentList"/>
    <dgm:cxn modelId="{18D50115-40BE-4000-BA85-C6108D617D39}" type="presParOf" srcId="{11247DCD-E149-47F1-A31E-E18611028B1D}" destId="{C80A3C31-4118-4E17-BBB2-AA3AC1362CC4}" srcOrd="4" destOrd="0" presId="urn:microsoft.com/office/officeart/2008/layout/VerticalAccentList"/>
    <dgm:cxn modelId="{B5FF261C-AF3A-496E-B6C8-7A3A79932901}" type="presParOf" srcId="{11247DCD-E149-47F1-A31E-E18611028B1D}" destId="{B7E2DD3D-B590-4866-9A00-3F14FC569113}" srcOrd="5" destOrd="0" presId="urn:microsoft.com/office/officeart/2008/layout/VerticalAccentList"/>
    <dgm:cxn modelId="{78B9AD0F-EFC2-41D6-95E8-459CBCDC8F69}" type="presParOf" srcId="{11247DCD-E149-47F1-A31E-E18611028B1D}" destId="{EC3CDFC6-4FD7-44A1-AB26-887EE68EF047}" srcOrd="6" destOrd="0" presId="urn:microsoft.com/office/officeart/2008/layout/VerticalAccentList"/>
    <dgm:cxn modelId="{B9270C2B-E298-4D61-A172-8D5361C70231}" type="presParOf" srcId="{11247DCD-E149-47F1-A31E-E18611028B1D}" destId="{568EFB69-8C38-4CDE-A19E-D8B10F73B96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4146F4-508F-46DE-99BF-E2DC6EB2CBE2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E7A4182-F6CB-405F-8A15-2C435243431F}">
      <dgm:prSet phldrT="[Текст]" phldr="1"/>
      <dgm:spPr/>
      <dgm:t>
        <a:bodyPr/>
        <a:lstStyle/>
        <a:p>
          <a:endParaRPr lang="ru-RU" dirty="0"/>
        </a:p>
      </dgm:t>
    </dgm:pt>
    <dgm:pt modelId="{E40EB99F-23AA-412F-9361-0EBBC5D20BFB}" type="parTrans" cxnId="{7D8B7C8E-1E68-44AF-9D7C-0D323EC48921}">
      <dgm:prSet/>
      <dgm:spPr/>
      <dgm:t>
        <a:bodyPr/>
        <a:lstStyle/>
        <a:p>
          <a:endParaRPr lang="ru-RU"/>
        </a:p>
      </dgm:t>
    </dgm:pt>
    <dgm:pt modelId="{6CFBDCA2-AFFB-451A-A001-596E505BD053}" type="sibTrans" cxnId="{7D8B7C8E-1E68-44AF-9D7C-0D323EC48921}">
      <dgm:prSet/>
      <dgm:spPr/>
      <dgm:t>
        <a:bodyPr/>
        <a:lstStyle/>
        <a:p>
          <a:endParaRPr lang="ru-RU"/>
        </a:p>
      </dgm:t>
    </dgm:pt>
    <dgm:pt modelId="{A1D01B4D-F706-48B5-B7DA-326D2A4536AF}">
      <dgm:prSet phldrT="[Текст]"/>
      <dgm:spPr/>
      <dgm:t>
        <a:bodyPr/>
        <a:lstStyle/>
        <a:p>
          <a:r>
            <a:rPr lang="ru-RU" i="1" dirty="0" smtClean="0"/>
            <a:t>вносимые изменения составляют более половины </a:t>
          </a:r>
          <a:r>
            <a:rPr lang="ru-RU" i="1" dirty="0" smtClean="0"/>
            <a:t>текста </a:t>
          </a:r>
          <a:r>
            <a:rPr lang="ru-RU" i="1" dirty="0" smtClean="0"/>
            <a:t>утвержденного акта, приложения </a:t>
          </a:r>
          <a:r>
            <a:rPr lang="ru-RU" i="1" dirty="0" smtClean="0"/>
            <a:t>к акту</a:t>
          </a:r>
          <a:r>
            <a:rPr lang="ru-RU" i="1" dirty="0" smtClean="0"/>
            <a:t>;</a:t>
          </a:r>
          <a:endParaRPr lang="ru-RU" dirty="0"/>
        </a:p>
      </dgm:t>
    </dgm:pt>
    <dgm:pt modelId="{FEE0D0D0-B7D5-49EF-8CB8-9D7D57B7220E}" type="parTrans" cxnId="{893B7635-CCE3-48E3-8ACD-6D36CDC460E4}">
      <dgm:prSet/>
      <dgm:spPr/>
      <dgm:t>
        <a:bodyPr/>
        <a:lstStyle/>
        <a:p>
          <a:endParaRPr lang="ru-RU"/>
        </a:p>
      </dgm:t>
    </dgm:pt>
    <dgm:pt modelId="{17139895-2639-4455-A465-C839CB3B4340}" type="sibTrans" cxnId="{893B7635-CCE3-48E3-8ACD-6D36CDC460E4}">
      <dgm:prSet/>
      <dgm:spPr/>
      <dgm:t>
        <a:bodyPr/>
        <a:lstStyle/>
        <a:p>
          <a:endParaRPr lang="ru-RU"/>
        </a:p>
      </dgm:t>
    </dgm:pt>
    <dgm:pt modelId="{863880CA-8B2F-4A63-9231-39902CB2381F}">
      <dgm:prSet phldrT="[Текст]" phldr="1"/>
      <dgm:spPr/>
      <dgm:t>
        <a:bodyPr/>
        <a:lstStyle/>
        <a:p>
          <a:endParaRPr lang="ru-RU"/>
        </a:p>
      </dgm:t>
    </dgm:pt>
    <dgm:pt modelId="{DC938E4C-B986-4F79-853D-D1F85AB8F888}" type="parTrans" cxnId="{CD8C4210-8FE2-4E59-A4F2-414BFE03B555}">
      <dgm:prSet/>
      <dgm:spPr/>
      <dgm:t>
        <a:bodyPr/>
        <a:lstStyle/>
        <a:p>
          <a:endParaRPr lang="ru-RU"/>
        </a:p>
      </dgm:t>
    </dgm:pt>
    <dgm:pt modelId="{4024008A-A9C4-4B76-A7B5-91A85583ACF7}" type="sibTrans" cxnId="{CD8C4210-8FE2-4E59-A4F2-414BFE03B555}">
      <dgm:prSet/>
      <dgm:spPr/>
      <dgm:t>
        <a:bodyPr/>
        <a:lstStyle/>
        <a:p>
          <a:endParaRPr lang="ru-RU"/>
        </a:p>
      </dgm:t>
    </dgm:pt>
    <dgm:pt modelId="{992B575A-9AF2-4A3A-A5EC-B9643D9A6EE3}">
      <dgm:prSet phldrT="[Текст]"/>
      <dgm:spPr/>
      <dgm:t>
        <a:bodyPr/>
        <a:lstStyle/>
        <a:p>
          <a:r>
            <a:rPr lang="ru-RU" i="1" dirty="0" smtClean="0"/>
            <a:t>внесение отдельных изменений технически сложно для изложения или восприятия текста.</a:t>
          </a:r>
          <a:endParaRPr lang="ru-RU" dirty="0"/>
        </a:p>
      </dgm:t>
    </dgm:pt>
    <dgm:pt modelId="{8C82A77B-951C-4C7E-B87F-E42A947C11FE}" type="parTrans" cxnId="{C77A9ED3-F769-4436-8488-8B5C07E0A2A9}">
      <dgm:prSet/>
      <dgm:spPr/>
      <dgm:t>
        <a:bodyPr/>
        <a:lstStyle/>
        <a:p>
          <a:endParaRPr lang="ru-RU"/>
        </a:p>
      </dgm:t>
    </dgm:pt>
    <dgm:pt modelId="{DE8A8B1E-D21C-4167-B617-089AFFC4FA31}" type="sibTrans" cxnId="{C77A9ED3-F769-4436-8488-8B5C07E0A2A9}">
      <dgm:prSet/>
      <dgm:spPr/>
      <dgm:t>
        <a:bodyPr/>
        <a:lstStyle/>
        <a:p>
          <a:endParaRPr lang="ru-RU"/>
        </a:p>
      </dgm:t>
    </dgm:pt>
    <dgm:pt modelId="{FFDA87FA-003F-4FC9-A783-E02663EE32F6}" type="pres">
      <dgm:prSet presAssocID="{4E4146F4-508F-46DE-99BF-E2DC6EB2CB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B15D9-4782-4772-BA61-137B5C573FBC}" type="pres">
      <dgm:prSet presAssocID="{0E7A4182-F6CB-405F-8A15-2C435243431F}" presName="composite" presStyleCnt="0"/>
      <dgm:spPr/>
    </dgm:pt>
    <dgm:pt modelId="{7EBE365F-D611-4B84-942C-00B7123F624E}" type="pres">
      <dgm:prSet presAssocID="{0E7A4182-F6CB-405F-8A15-2C435243431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D5EE-1DAF-4AB3-AF26-35D68CA8EF35}" type="pres">
      <dgm:prSet presAssocID="{0E7A4182-F6CB-405F-8A15-2C435243431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83515-3C91-4038-BA92-463034DC967A}" type="pres">
      <dgm:prSet presAssocID="{6CFBDCA2-AFFB-451A-A001-596E505BD053}" presName="sp" presStyleCnt="0"/>
      <dgm:spPr/>
    </dgm:pt>
    <dgm:pt modelId="{E333FC31-8396-43C0-B1EE-3CD5E0EE60CB}" type="pres">
      <dgm:prSet presAssocID="{863880CA-8B2F-4A63-9231-39902CB2381F}" presName="composite" presStyleCnt="0"/>
      <dgm:spPr/>
    </dgm:pt>
    <dgm:pt modelId="{EA552705-D333-42B2-B412-F9A33FDC5718}" type="pres">
      <dgm:prSet presAssocID="{863880CA-8B2F-4A63-9231-39902CB2381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BFCE-015C-4E18-AA4A-49B4AC573045}" type="pres">
      <dgm:prSet presAssocID="{863880CA-8B2F-4A63-9231-39902CB2381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611D0-75F3-49E8-A5BE-8C0EF8ABE288}" type="presOf" srcId="{A1D01B4D-F706-48B5-B7DA-326D2A4536AF}" destId="{AD56D5EE-1DAF-4AB3-AF26-35D68CA8EF35}" srcOrd="0" destOrd="0" presId="urn:microsoft.com/office/officeart/2005/8/layout/chevron2"/>
    <dgm:cxn modelId="{DACDA739-568E-4297-A3EA-DACBD1504E33}" type="presOf" srcId="{4E4146F4-508F-46DE-99BF-E2DC6EB2CBE2}" destId="{FFDA87FA-003F-4FC9-A783-E02663EE32F6}" srcOrd="0" destOrd="0" presId="urn:microsoft.com/office/officeart/2005/8/layout/chevron2"/>
    <dgm:cxn modelId="{CD8C4210-8FE2-4E59-A4F2-414BFE03B555}" srcId="{4E4146F4-508F-46DE-99BF-E2DC6EB2CBE2}" destId="{863880CA-8B2F-4A63-9231-39902CB2381F}" srcOrd="1" destOrd="0" parTransId="{DC938E4C-B986-4F79-853D-D1F85AB8F888}" sibTransId="{4024008A-A9C4-4B76-A7B5-91A85583ACF7}"/>
    <dgm:cxn modelId="{30B07C35-E797-498C-987E-7932D82ABF01}" type="presOf" srcId="{992B575A-9AF2-4A3A-A5EC-B9643D9A6EE3}" destId="{6C8FBFCE-015C-4E18-AA4A-49B4AC573045}" srcOrd="0" destOrd="0" presId="urn:microsoft.com/office/officeart/2005/8/layout/chevron2"/>
    <dgm:cxn modelId="{C77A9ED3-F769-4436-8488-8B5C07E0A2A9}" srcId="{863880CA-8B2F-4A63-9231-39902CB2381F}" destId="{992B575A-9AF2-4A3A-A5EC-B9643D9A6EE3}" srcOrd="0" destOrd="0" parTransId="{8C82A77B-951C-4C7E-B87F-E42A947C11FE}" sibTransId="{DE8A8B1E-D21C-4167-B617-089AFFC4FA31}"/>
    <dgm:cxn modelId="{7D8B7C8E-1E68-44AF-9D7C-0D323EC48921}" srcId="{4E4146F4-508F-46DE-99BF-E2DC6EB2CBE2}" destId="{0E7A4182-F6CB-405F-8A15-2C435243431F}" srcOrd="0" destOrd="0" parTransId="{E40EB99F-23AA-412F-9361-0EBBC5D20BFB}" sibTransId="{6CFBDCA2-AFFB-451A-A001-596E505BD053}"/>
    <dgm:cxn modelId="{24FD279B-CB00-4210-A609-8523BC1D5E33}" type="presOf" srcId="{0E7A4182-F6CB-405F-8A15-2C435243431F}" destId="{7EBE365F-D611-4B84-942C-00B7123F624E}" srcOrd="0" destOrd="0" presId="urn:microsoft.com/office/officeart/2005/8/layout/chevron2"/>
    <dgm:cxn modelId="{FDD33E75-2544-444E-8B98-EBE3BB0F3B92}" type="presOf" srcId="{863880CA-8B2F-4A63-9231-39902CB2381F}" destId="{EA552705-D333-42B2-B412-F9A33FDC5718}" srcOrd="0" destOrd="0" presId="urn:microsoft.com/office/officeart/2005/8/layout/chevron2"/>
    <dgm:cxn modelId="{893B7635-CCE3-48E3-8ACD-6D36CDC460E4}" srcId="{0E7A4182-F6CB-405F-8A15-2C435243431F}" destId="{A1D01B4D-F706-48B5-B7DA-326D2A4536AF}" srcOrd="0" destOrd="0" parTransId="{FEE0D0D0-B7D5-49EF-8CB8-9D7D57B7220E}" sibTransId="{17139895-2639-4455-A465-C839CB3B4340}"/>
    <dgm:cxn modelId="{EFAB7329-A5EB-4036-A664-E0EC56F8F918}" type="presParOf" srcId="{FFDA87FA-003F-4FC9-A783-E02663EE32F6}" destId="{8F6B15D9-4782-4772-BA61-137B5C573FBC}" srcOrd="0" destOrd="0" presId="urn:microsoft.com/office/officeart/2005/8/layout/chevron2"/>
    <dgm:cxn modelId="{C6960417-5515-4A18-B1F6-9DE4991B1C3F}" type="presParOf" srcId="{8F6B15D9-4782-4772-BA61-137B5C573FBC}" destId="{7EBE365F-D611-4B84-942C-00B7123F624E}" srcOrd="0" destOrd="0" presId="urn:microsoft.com/office/officeart/2005/8/layout/chevron2"/>
    <dgm:cxn modelId="{AC181451-C590-4432-94E4-7294C588242B}" type="presParOf" srcId="{8F6B15D9-4782-4772-BA61-137B5C573FBC}" destId="{AD56D5EE-1DAF-4AB3-AF26-35D68CA8EF35}" srcOrd="1" destOrd="0" presId="urn:microsoft.com/office/officeart/2005/8/layout/chevron2"/>
    <dgm:cxn modelId="{4665F089-7761-4992-AB03-0A7A0400AD6E}" type="presParOf" srcId="{FFDA87FA-003F-4FC9-A783-E02663EE32F6}" destId="{4F383515-3C91-4038-BA92-463034DC967A}" srcOrd="1" destOrd="0" presId="urn:microsoft.com/office/officeart/2005/8/layout/chevron2"/>
    <dgm:cxn modelId="{068D983D-CC81-4223-96B4-74C451EE5F6B}" type="presParOf" srcId="{FFDA87FA-003F-4FC9-A783-E02663EE32F6}" destId="{E333FC31-8396-43C0-B1EE-3CD5E0EE60CB}" srcOrd="2" destOrd="0" presId="urn:microsoft.com/office/officeart/2005/8/layout/chevron2"/>
    <dgm:cxn modelId="{96D573A2-08BA-4EF6-BAE1-A7536EF18966}" type="presParOf" srcId="{E333FC31-8396-43C0-B1EE-3CD5E0EE60CB}" destId="{EA552705-D333-42B2-B412-F9A33FDC5718}" srcOrd="0" destOrd="0" presId="urn:microsoft.com/office/officeart/2005/8/layout/chevron2"/>
    <dgm:cxn modelId="{F8271501-8BFF-461E-943B-A8155461A26C}" type="presParOf" srcId="{E333FC31-8396-43C0-B1EE-3CD5E0EE60CB}" destId="{6C8FBFCE-015C-4E18-AA4A-49B4AC5730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327E9A-3395-4B5D-861C-480F9961AA87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0CAE111-6797-412E-9D32-033AAC741135}">
      <dgm:prSet phldrT="[Текст]" phldr="1"/>
      <dgm:spPr/>
      <dgm:t>
        <a:bodyPr/>
        <a:lstStyle/>
        <a:p>
          <a:endParaRPr lang="ru-RU"/>
        </a:p>
      </dgm:t>
    </dgm:pt>
    <dgm:pt modelId="{F3F0E07C-B1D8-4133-A7A7-5472C5F74D1C}" type="parTrans" cxnId="{0AAE75AD-D292-4EE2-AA6A-597115D84B01}">
      <dgm:prSet/>
      <dgm:spPr/>
      <dgm:t>
        <a:bodyPr/>
        <a:lstStyle/>
        <a:p>
          <a:endParaRPr lang="ru-RU"/>
        </a:p>
      </dgm:t>
    </dgm:pt>
    <dgm:pt modelId="{5D921714-6B31-4F2C-96FB-7EF7B91AC55B}" type="sibTrans" cxnId="{0AAE75AD-D292-4EE2-AA6A-597115D84B01}">
      <dgm:prSet/>
      <dgm:spPr/>
      <dgm:t>
        <a:bodyPr/>
        <a:lstStyle/>
        <a:p>
          <a:endParaRPr lang="ru-RU"/>
        </a:p>
      </dgm:t>
    </dgm:pt>
    <dgm:pt modelId="{682A5FC4-F288-4284-AC6F-39220B3D1D90}">
      <dgm:prSet phldrT="[Текст]" custT="1"/>
      <dgm:spPr/>
      <dgm:t>
        <a:bodyPr/>
        <a:lstStyle/>
        <a:p>
          <a:r>
            <a:rPr lang="ru-RU" sz="1400" i="1" dirty="0" smtClean="0"/>
            <a:t>основной акт;</a:t>
          </a:r>
          <a:endParaRPr lang="ru-RU" sz="1400" dirty="0"/>
        </a:p>
      </dgm:t>
    </dgm:pt>
    <dgm:pt modelId="{7381C447-2CA4-42EE-8DBF-3CADF836172D}" type="parTrans" cxnId="{EBA096DB-5D99-4F0A-AFBD-EB43BFA48BDB}">
      <dgm:prSet/>
      <dgm:spPr/>
      <dgm:t>
        <a:bodyPr/>
        <a:lstStyle/>
        <a:p>
          <a:endParaRPr lang="ru-RU"/>
        </a:p>
      </dgm:t>
    </dgm:pt>
    <dgm:pt modelId="{1847EEB9-1AB1-4D23-90FF-B0862CE4D95A}" type="sibTrans" cxnId="{EBA096DB-5D99-4F0A-AFBD-EB43BFA48BDB}">
      <dgm:prSet/>
      <dgm:spPr/>
      <dgm:t>
        <a:bodyPr/>
        <a:lstStyle/>
        <a:p>
          <a:endParaRPr lang="ru-RU"/>
        </a:p>
      </dgm:t>
    </dgm:pt>
    <dgm:pt modelId="{F60503E6-5EC6-475D-8901-4D9C2D5A22BF}">
      <dgm:prSet phldrT="[Текст]" phldr="1"/>
      <dgm:spPr/>
      <dgm:t>
        <a:bodyPr/>
        <a:lstStyle/>
        <a:p>
          <a:endParaRPr lang="ru-RU"/>
        </a:p>
      </dgm:t>
    </dgm:pt>
    <dgm:pt modelId="{E0DAC67A-DC37-4762-A5D8-FBB91FADC6DD}" type="parTrans" cxnId="{8EBB5AC7-90B6-45AA-A2D5-92A722000B39}">
      <dgm:prSet/>
      <dgm:spPr/>
      <dgm:t>
        <a:bodyPr/>
        <a:lstStyle/>
        <a:p>
          <a:endParaRPr lang="ru-RU"/>
        </a:p>
      </dgm:t>
    </dgm:pt>
    <dgm:pt modelId="{DB5412A7-E359-4381-9181-D5419386C8BA}" type="sibTrans" cxnId="{8EBB5AC7-90B6-45AA-A2D5-92A722000B39}">
      <dgm:prSet/>
      <dgm:spPr/>
      <dgm:t>
        <a:bodyPr/>
        <a:lstStyle/>
        <a:p>
          <a:endParaRPr lang="ru-RU"/>
        </a:p>
      </dgm:t>
    </dgm:pt>
    <dgm:pt modelId="{63E0063B-45D1-4D9C-A412-B4876E0CE569}">
      <dgm:prSet phldrT="[Текст]" custT="1"/>
      <dgm:spPr/>
      <dgm:t>
        <a:bodyPr/>
        <a:lstStyle/>
        <a:p>
          <a:r>
            <a:rPr lang="ru-RU" sz="1400" i="1" dirty="0" smtClean="0"/>
            <a:t>акты (их структурные элементы), которыми в текст основного акта (текст его структурных элементов) были внесены изменения;</a:t>
          </a:r>
          <a:endParaRPr lang="ru-RU" sz="1400" dirty="0"/>
        </a:p>
      </dgm:t>
    </dgm:pt>
    <dgm:pt modelId="{FECE49F6-4421-426D-B377-407B55DEFCAA}" type="parTrans" cxnId="{BA9468D2-A242-4B0D-9AB0-E727679A0073}">
      <dgm:prSet/>
      <dgm:spPr/>
      <dgm:t>
        <a:bodyPr/>
        <a:lstStyle/>
        <a:p>
          <a:endParaRPr lang="ru-RU"/>
        </a:p>
      </dgm:t>
    </dgm:pt>
    <dgm:pt modelId="{0A2F910F-DD4D-43E9-8422-EC507A449250}" type="sibTrans" cxnId="{BA9468D2-A242-4B0D-9AB0-E727679A0073}">
      <dgm:prSet/>
      <dgm:spPr/>
      <dgm:t>
        <a:bodyPr/>
        <a:lstStyle/>
        <a:p>
          <a:endParaRPr lang="ru-RU"/>
        </a:p>
      </dgm:t>
    </dgm:pt>
    <dgm:pt modelId="{07BA4202-AA12-475C-A63E-6887F41A5473}">
      <dgm:prSet phldrT="[Текст]" phldr="1"/>
      <dgm:spPr/>
      <dgm:t>
        <a:bodyPr/>
        <a:lstStyle/>
        <a:p>
          <a:endParaRPr lang="ru-RU"/>
        </a:p>
      </dgm:t>
    </dgm:pt>
    <dgm:pt modelId="{84650238-016C-4B00-9E13-69EBA692E6E5}" type="parTrans" cxnId="{D4E1F872-9FA6-48A6-8102-E497665F5101}">
      <dgm:prSet/>
      <dgm:spPr/>
      <dgm:t>
        <a:bodyPr/>
        <a:lstStyle/>
        <a:p>
          <a:endParaRPr lang="ru-RU"/>
        </a:p>
      </dgm:t>
    </dgm:pt>
    <dgm:pt modelId="{5A05FA9C-9DD8-4547-B874-318770892C75}" type="sibTrans" cxnId="{D4E1F872-9FA6-48A6-8102-E497665F5101}">
      <dgm:prSet/>
      <dgm:spPr/>
      <dgm:t>
        <a:bodyPr/>
        <a:lstStyle/>
        <a:p>
          <a:endParaRPr lang="ru-RU"/>
        </a:p>
      </dgm:t>
    </dgm:pt>
    <dgm:pt modelId="{00A97990-4E3C-4F0F-AE29-B8CBEE1264F7}">
      <dgm:prSet phldrT="[Текст]" custT="1"/>
      <dgm:spPr/>
      <dgm:t>
        <a:bodyPr/>
        <a:lstStyle/>
        <a:p>
          <a:r>
            <a:rPr lang="ru-RU" sz="1400" i="1" dirty="0" smtClean="0"/>
            <a:t>акты, которыми дано официальное толкование или приостановлено, возобновлено, продлено действие основного акта (его структурных элементов), а также которыми основной акт введен в действие.</a:t>
          </a:r>
          <a:endParaRPr lang="ru-RU" sz="1400" dirty="0"/>
        </a:p>
      </dgm:t>
    </dgm:pt>
    <dgm:pt modelId="{F6FDF303-2CCC-4BE3-BFF4-31FF8B580EBA}" type="parTrans" cxnId="{22939D1A-ECC3-4D17-B37C-48B1C223949B}">
      <dgm:prSet/>
      <dgm:spPr/>
      <dgm:t>
        <a:bodyPr/>
        <a:lstStyle/>
        <a:p>
          <a:endParaRPr lang="ru-RU"/>
        </a:p>
      </dgm:t>
    </dgm:pt>
    <dgm:pt modelId="{3E1946D3-85A5-4892-9B64-3666A6BA6610}" type="sibTrans" cxnId="{22939D1A-ECC3-4D17-B37C-48B1C223949B}">
      <dgm:prSet/>
      <dgm:spPr/>
      <dgm:t>
        <a:bodyPr/>
        <a:lstStyle/>
        <a:p>
          <a:endParaRPr lang="ru-RU"/>
        </a:p>
      </dgm:t>
    </dgm:pt>
    <dgm:pt modelId="{F90A90CE-BB16-4B08-ABC7-B5C023FB9804}">
      <dgm:prSet custT="1"/>
      <dgm:spPr/>
      <dgm:t>
        <a:bodyPr/>
        <a:lstStyle/>
        <a:p>
          <a:endParaRPr lang="ru-RU" sz="1400" dirty="0"/>
        </a:p>
      </dgm:t>
    </dgm:pt>
    <dgm:pt modelId="{F69164D8-4043-418B-BBD0-2B02402C9155}" type="parTrans" cxnId="{7BDC07F5-E862-434E-B87D-62D404D577F7}">
      <dgm:prSet/>
      <dgm:spPr/>
      <dgm:t>
        <a:bodyPr/>
        <a:lstStyle/>
        <a:p>
          <a:endParaRPr lang="ru-RU"/>
        </a:p>
      </dgm:t>
    </dgm:pt>
    <dgm:pt modelId="{BEC017EF-74C4-43CE-8530-D04A49E00AB1}" type="sibTrans" cxnId="{7BDC07F5-E862-434E-B87D-62D404D577F7}">
      <dgm:prSet/>
      <dgm:spPr/>
      <dgm:t>
        <a:bodyPr/>
        <a:lstStyle/>
        <a:p>
          <a:endParaRPr lang="ru-RU"/>
        </a:p>
      </dgm:t>
    </dgm:pt>
    <dgm:pt modelId="{CD9D8CE7-5721-4A82-95A5-48AC864CB24D}" type="pres">
      <dgm:prSet presAssocID="{90327E9A-3395-4B5D-861C-480F9961AA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C69AC4-D515-46BF-9203-6A10FB26F564}" type="pres">
      <dgm:prSet presAssocID="{D0CAE111-6797-412E-9D32-033AAC741135}" presName="composite" presStyleCnt="0"/>
      <dgm:spPr/>
    </dgm:pt>
    <dgm:pt modelId="{CBEF44F8-7668-428C-B134-68AE3DDB3240}" type="pres">
      <dgm:prSet presAssocID="{D0CAE111-6797-412E-9D32-033AAC7411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8C697-45FF-40F1-9B32-470F4DF539BC}" type="pres">
      <dgm:prSet presAssocID="{D0CAE111-6797-412E-9D32-033AAC741135}" presName="descendantText" presStyleLbl="alignAcc1" presStyleIdx="0" presStyleCnt="3" custScaleY="12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3CD35-2EFA-4967-B291-D5ABFA1D7DE6}" type="pres">
      <dgm:prSet presAssocID="{5D921714-6B31-4F2C-96FB-7EF7B91AC55B}" presName="sp" presStyleCnt="0"/>
      <dgm:spPr/>
    </dgm:pt>
    <dgm:pt modelId="{2BB0D221-52F3-4179-AC73-C746AB7D8D0E}" type="pres">
      <dgm:prSet presAssocID="{F60503E6-5EC6-475D-8901-4D9C2D5A22BF}" presName="composite" presStyleCnt="0"/>
      <dgm:spPr/>
    </dgm:pt>
    <dgm:pt modelId="{8FBCAC71-03BB-4AD4-9299-9090A3884814}" type="pres">
      <dgm:prSet presAssocID="{F60503E6-5EC6-475D-8901-4D9C2D5A22B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2F741-1083-466C-BFFA-ADA8E908F79E}" type="pres">
      <dgm:prSet presAssocID="{F60503E6-5EC6-475D-8901-4D9C2D5A22BF}" presName="descendantText" presStyleLbl="alignAcc1" presStyleIdx="1" presStyleCnt="3" custScaleY="12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3CDCB-5DA4-45C7-B095-B12F96F6F84F}" type="pres">
      <dgm:prSet presAssocID="{DB5412A7-E359-4381-9181-D5419386C8BA}" presName="sp" presStyleCnt="0"/>
      <dgm:spPr/>
    </dgm:pt>
    <dgm:pt modelId="{25E8DCF1-C40F-4ADB-8CEC-7C98D34B8E52}" type="pres">
      <dgm:prSet presAssocID="{07BA4202-AA12-475C-A63E-6887F41A5473}" presName="composite" presStyleCnt="0"/>
      <dgm:spPr/>
    </dgm:pt>
    <dgm:pt modelId="{CEBDA0D0-11EC-4A66-8E7E-4436FEEC876A}" type="pres">
      <dgm:prSet presAssocID="{07BA4202-AA12-475C-A63E-6887F41A54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B8F2A-1B04-4F46-BA87-C15A750C8F2F}" type="pres">
      <dgm:prSet presAssocID="{07BA4202-AA12-475C-A63E-6887F41A5473}" presName="descendantText" presStyleLbl="alignAcc1" presStyleIdx="2" presStyleCnt="3" custScaleY="12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23CE5-D3AD-4B4D-A0A4-5917EBF9C7B0}" type="presOf" srcId="{F90A90CE-BB16-4B08-ABC7-B5C023FB9804}" destId="{320B8F2A-1B04-4F46-BA87-C15A750C8F2F}" srcOrd="0" destOrd="1" presId="urn:microsoft.com/office/officeart/2005/8/layout/chevron2"/>
    <dgm:cxn modelId="{8AC3A8FB-432D-4BA8-9E3F-F947EFF3F955}" type="presOf" srcId="{07BA4202-AA12-475C-A63E-6887F41A5473}" destId="{CEBDA0D0-11EC-4A66-8E7E-4436FEEC876A}" srcOrd="0" destOrd="0" presId="urn:microsoft.com/office/officeart/2005/8/layout/chevron2"/>
    <dgm:cxn modelId="{8EBB5AC7-90B6-45AA-A2D5-92A722000B39}" srcId="{90327E9A-3395-4B5D-861C-480F9961AA87}" destId="{F60503E6-5EC6-475D-8901-4D9C2D5A22BF}" srcOrd="1" destOrd="0" parTransId="{E0DAC67A-DC37-4762-A5D8-FBB91FADC6DD}" sibTransId="{DB5412A7-E359-4381-9181-D5419386C8BA}"/>
    <dgm:cxn modelId="{BA9468D2-A242-4B0D-9AB0-E727679A0073}" srcId="{F60503E6-5EC6-475D-8901-4D9C2D5A22BF}" destId="{63E0063B-45D1-4D9C-A412-B4876E0CE569}" srcOrd="0" destOrd="0" parTransId="{FECE49F6-4421-426D-B377-407B55DEFCAA}" sibTransId="{0A2F910F-DD4D-43E9-8422-EC507A449250}"/>
    <dgm:cxn modelId="{3E128E8F-46A2-4EFB-AE4C-853C99386C82}" type="presOf" srcId="{682A5FC4-F288-4284-AC6F-39220B3D1D90}" destId="{4248C697-45FF-40F1-9B32-470F4DF539BC}" srcOrd="0" destOrd="0" presId="urn:microsoft.com/office/officeart/2005/8/layout/chevron2"/>
    <dgm:cxn modelId="{B370C327-85D3-42EE-847F-EA6B44AAAF32}" type="presOf" srcId="{D0CAE111-6797-412E-9D32-033AAC741135}" destId="{CBEF44F8-7668-428C-B134-68AE3DDB3240}" srcOrd="0" destOrd="0" presId="urn:microsoft.com/office/officeart/2005/8/layout/chevron2"/>
    <dgm:cxn modelId="{0AAE75AD-D292-4EE2-AA6A-597115D84B01}" srcId="{90327E9A-3395-4B5D-861C-480F9961AA87}" destId="{D0CAE111-6797-412E-9D32-033AAC741135}" srcOrd="0" destOrd="0" parTransId="{F3F0E07C-B1D8-4133-A7A7-5472C5F74D1C}" sibTransId="{5D921714-6B31-4F2C-96FB-7EF7B91AC55B}"/>
    <dgm:cxn modelId="{22939D1A-ECC3-4D17-B37C-48B1C223949B}" srcId="{07BA4202-AA12-475C-A63E-6887F41A5473}" destId="{00A97990-4E3C-4F0F-AE29-B8CBEE1264F7}" srcOrd="0" destOrd="0" parTransId="{F6FDF303-2CCC-4BE3-BFF4-31FF8B580EBA}" sibTransId="{3E1946D3-85A5-4892-9B64-3666A6BA6610}"/>
    <dgm:cxn modelId="{7BDC07F5-E862-434E-B87D-62D404D577F7}" srcId="{07BA4202-AA12-475C-A63E-6887F41A5473}" destId="{F90A90CE-BB16-4B08-ABC7-B5C023FB9804}" srcOrd="1" destOrd="0" parTransId="{F69164D8-4043-418B-BBD0-2B02402C9155}" sibTransId="{BEC017EF-74C4-43CE-8530-D04A49E00AB1}"/>
    <dgm:cxn modelId="{EBA096DB-5D99-4F0A-AFBD-EB43BFA48BDB}" srcId="{D0CAE111-6797-412E-9D32-033AAC741135}" destId="{682A5FC4-F288-4284-AC6F-39220B3D1D90}" srcOrd="0" destOrd="0" parTransId="{7381C447-2CA4-42EE-8DBF-3CADF836172D}" sibTransId="{1847EEB9-1AB1-4D23-90FF-B0862CE4D95A}"/>
    <dgm:cxn modelId="{3485E9E9-F68F-42BC-BFE1-9C6298B3D48C}" type="presOf" srcId="{63E0063B-45D1-4D9C-A412-B4876E0CE569}" destId="{24D2F741-1083-466C-BFFA-ADA8E908F79E}" srcOrd="0" destOrd="0" presId="urn:microsoft.com/office/officeart/2005/8/layout/chevron2"/>
    <dgm:cxn modelId="{4DE562F7-9C34-45CB-BCF6-9029497EB935}" type="presOf" srcId="{F60503E6-5EC6-475D-8901-4D9C2D5A22BF}" destId="{8FBCAC71-03BB-4AD4-9299-9090A3884814}" srcOrd="0" destOrd="0" presId="urn:microsoft.com/office/officeart/2005/8/layout/chevron2"/>
    <dgm:cxn modelId="{D4E1F872-9FA6-48A6-8102-E497665F5101}" srcId="{90327E9A-3395-4B5D-861C-480F9961AA87}" destId="{07BA4202-AA12-475C-A63E-6887F41A5473}" srcOrd="2" destOrd="0" parTransId="{84650238-016C-4B00-9E13-69EBA692E6E5}" sibTransId="{5A05FA9C-9DD8-4547-B874-318770892C75}"/>
    <dgm:cxn modelId="{8ECA9ABA-D521-41C3-B649-FF1065727D20}" type="presOf" srcId="{90327E9A-3395-4B5D-861C-480F9961AA87}" destId="{CD9D8CE7-5721-4A82-95A5-48AC864CB24D}" srcOrd="0" destOrd="0" presId="urn:microsoft.com/office/officeart/2005/8/layout/chevron2"/>
    <dgm:cxn modelId="{535CBA53-27B5-4744-BD0D-D805F2BC08E9}" type="presOf" srcId="{00A97990-4E3C-4F0F-AE29-B8CBEE1264F7}" destId="{320B8F2A-1B04-4F46-BA87-C15A750C8F2F}" srcOrd="0" destOrd="0" presId="urn:microsoft.com/office/officeart/2005/8/layout/chevron2"/>
    <dgm:cxn modelId="{1C0E82FE-4E8A-4D8E-82AF-FE5B91BD8DC3}" type="presParOf" srcId="{CD9D8CE7-5721-4A82-95A5-48AC864CB24D}" destId="{B0C69AC4-D515-46BF-9203-6A10FB26F564}" srcOrd="0" destOrd="0" presId="urn:microsoft.com/office/officeart/2005/8/layout/chevron2"/>
    <dgm:cxn modelId="{60874A56-07F6-465F-A668-A8D19F29CEDB}" type="presParOf" srcId="{B0C69AC4-D515-46BF-9203-6A10FB26F564}" destId="{CBEF44F8-7668-428C-B134-68AE3DDB3240}" srcOrd="0" destOrd="0" presId="urn:microsoft.com/office/officeart/2005/8/layout/chevron2"/>
    <dgm:cxn modelId="{B6CA94EB-7449-498E-874B-33D2A68A600E}" type="presParOf" srcId="{B0C69AC4-D515-46BF-9203-6A10FB26F564}" destId="{4248C697-45FF-40F1-9B32-470F4DF539BC}" srcOrd="1" destOrd="0" presId="urn:microsoft.com/office/officeart/2005/8/layout/chevron2"/>
    <dgm:cxn modelId="{47A8BC7A-4B00-47F5-B80C-72406DD9EBFF}" type="presParOf" srcId="{CD9D8CE7-5721-4A82-95A5-48AC864CB24D}" destId="{70A3CD35-2EFA-4967-B291-D5ABFA1D7DE6}" srcOrd="1" destOrd="0" presId="urn:microsoft.com/office/officeart/2005/8/layout/chevron2"/>
    <dgm:cxn modelId="{AD903645-5A65-4CE7-BB9E-F07EC7BA14D4}" type="presParOf" srcId="{CD9D8CE7-5721-4A82-95A5-48AC864CB24D}" destId="{2BB0D221-52F3-4179-AC73-C746AB7D8D0E}" srcOrd="2" destOrd="0" presId="urn:microsoft.com/office/officeart/2005/8/layout/chevron2"/>
    <dgm:cxn modelId="{294F1777-F0C2-4F18-891C-522EA8BE7BCA}" type="presParOf" srcId="{2BB0D221-52F3-4179-AC73-C746AB7D8D0E}" destId="{8FBCAC71-03BB-4AD4-9299-9090A3884814}" srcOrd="0" destOrd="0" presId="urn:microsoft.com/office/officeart/2005/8/layout/chevron2"/>
    <dgm:cxn modelId="{94813CE7-8263-480E-8847-E6F9994C2CE2}" type="presParOf" srcId="{2BB0D221-52F3-4179-AC73-C746AB7D8D0E}" destId="{24D2F741-1083-466C-BFFA-ADA8E908F79E}" srcOrd="1" destOrd="0" presId="urn:microsoft.com/office/officeart/2005/8/layout/chevron2"/>
    <dgm:cxn modelId="{5CA2455D-BEA9-4B67-851F-5949804D667B}" type="presParOf" srcId="{CD9D8CE7-5721-4A82-95A5-48AC864CB24D}" destId="{F2F3CDCB-5DA4-45C7-B095-B12F96F6F84F}" srcOrd="3" destOrd="0" presId="urn:microsoft.com/office/officeart/2005/8/layout/chevron2"/>
    <dgm:cxn modelId="{93CDCFB4-2AE5-4415-A1DD-4A3853B02983}" type="presParOf" srcId="{CD9D8CE7-5721-4A82-95A5-48AC864CB24D}" destId="{25E8DCF1-C40F-4ADB-8CEC-7C98D34B8E52}" srcOrd="4" destOrd="0" presId="urn:microsoft.com/office/officeart/2005/8/layout/chevron2"/>
    <dgm:cxn modelId="{F6EFCF39-D1B4-42A2-9ED5-0C346B6FD4AF}" type="presParOf" srcId="{25E8DCF1-C40F-4ADB-8CEC-7C98D34B8E52}" destId="{CEBDA0D0-11EC-4A66-8E7E-4436FEEC876A}" srcOrd="0" destOrd="0" presId="urn:microsoft.com/office/officeart/2005/8/layout/chevron2"/>
    <dgm:cxn modelId="{1DDCC4DF-8A6B-46EB-8223-6B5C842BCF10}" type="presParOf" srcId="{25E8DCF1-C40F-4ADB-8CEC-7C98D34B8E52}" destId="{320B8F2A-1B04-4F46-BA87-C15A750C8F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15BCF-BC2C-4DDD-ADAB-32E9DA59E904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6548429-11B4-481B-8B1A-D40586A6E8FE}">
      <dgm:prSet phldrT="[Текст]" phldr="1" custT="1"/>
      <dgm:spPr/>
      <dgm:t>
        <a:bodyPr/>
        <a:lstStyle/>
        <a:p>
          <a:endParaRPr lang="ru-RU" sz="1000" dirty="0"/>
        </a:p>
      </dgm:t>
    </dgm:pt>
    <dgm:pt modelId="{29AAFD3A-D915-4137-8EB8-747534ECC854}" type="parTrans" cxnId="{1BCC879B-0ECC-4A11-9807-211ED7845772}">
      <dgm:prSet/>
      <dgm:spPr/>
      <dgm:t>
        <a:bodyPr/>
        <a:lstStyle/>
        <a:p>
          <a:endParaRPr lang="ru-RU" sz="3200"/>
        </a:p>
      </dgm:t>
    </dgm:pt>
    <dgm:pt modelId="{FA4B700B-66C7-402C-A7E2-1AA8C2EDE272}" type="sibTrans" cxnId="{1BCC879B-0ECC-4A11-9807-211ED7845772}">
      <dgm:prSet/>
      <dgm:spPr/>
      <dgm:t>
        <a:bodyPr/>
        <a:lstStyle/>
        <a:p>
          <a:endParaRPr lang="ru-RU" sz="3200"/>
        </a:p>
      </dgm:t>
    </dgm:pt>
    <dgm:pt modelId="{AA481A07-D7E3-4F96-8ADF-0CAB10F87EE0}">
      <dgm:prSet phldrT="[Текст]"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уяснить наличие проблем, которые не могут быть разрешены без принятия нормативного правового акта, степень полноты и эффективность правового регулирования соответствующих общественных отношений,  а также цели принятия нормативного правового акта;</a:t>
          </a:r>
          <a:endParaRPr lang="ru-RU" sz="1200" dirty="0"/>
        </a:p>
      </dgm:t>
    </dgm:pt>
    <dgm:pt modelId="{6E705420-55F3-4C59-9409-AA21B8C75452}" type="parTrans" cxnId="{0FCC5A85-47F3-4B54-B371-3074B8B3C673}">
      <dgm:prSet/>
      <dgm:spPr/>
      <dgm:t>
        <a:bodyPr/>
        <a:lstStyle/>
        <a:p>
          <a:endParaRPr lang="ru-RU" sz="3200"/>
        </a:p>
      </dgm:t>
    </dgm:pt>
    <dgm:pt modelId="{B95DC713-6F3B-4D2A-888E-3748ED35B2AE}" type="sibTrans" cxnId="{0FCC5A85-47F3-4B54-B371-3074B8B3C673}">
      <dgm:prSet/>
      <dgm:spPr/>
      <dgm:t>
        <a:bodyPr/>
        <a:lstStyle/>
        <a:p>
          <a:endParaRPr lang="ru-RU" sz="3200"/>
        </a:p>
      </dgm:t>
    </dgm:pt>
    <dgm:pt modelId="{7652255F-D6D4-438F-9132-396055328B84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/>
        </a:p>
      </dgm:t>
    </dgm:pt>
    <dgm:pt modelId="{BE48C4C5-459B-441F-8CED-F64763C4D758}" type="parTrans" cxnId="{42DD37EE-538A-4FFC-92D4-2CB7D50E2166}">
      <dgm:prSet/>
      <dgm:spPr/>
      <dgm:t>
        <a:bodyPr/>
        <a:lstStyle/>
        <a:p>
          <a:endParaRPr lang="ru-RU" sz="3200"/>
        </a:p>
      </dgm:t>
    </dgm:pt>
    <dgm:pt modelId="{70597044-AC25-4CA6-A397-5543BC841775}" type="sibTrans" cxnId="{42DD37EE-538A-4FFC-92D4-2CB7D50E2166}">
      <dgm:prSet/>
      <dgm:spPr/>
      <dgm:t>
        <a:bodyPr/>
        <a:lstStyle/>
        <a:p>
          <a:endParaRPr lang="ru-RU" sz="3200"/>
        </a:p>
      </dgm:t>
    </dgm:pt>
    <dgm:pt modelId="{80F79D31-B89F-490B-BA8C-32373697698C}">
      <dgm:prSet phldrT="[Текст]" custT="1"/>
      <dgm:spPr/>
      <dgm:t>
        <a:bodyPr/>
        <a:lstStyle/>
        <a:p>
          <a:endParaRPr lang="ru-RU" sz="1000" smtClean="0"/>
        </a:p>
        <a:p>
          <a:endParaRPr lang="ru-RU" sz="1000"/>
        </a:p>
      </dgm:t>
    </dgm:pt>
    <dgm:pt modelId="{F8A3CF08-5E38-495E-82AC-B46931778FE5}" type="parTrans" cxnId="{5242DAD3-C539-415F-A125-3CBCE613325C}">
      <dgm:prSet/>
      <dgm:spPr/>
      <dgm:t>
        <a:bodyPr/>
        <a:lstStyle/>
        <a:p>
          <a:endParaRPr lang="ru-RU" sz="3200"/>
        </a:p>
      </dgm:t>
    </dgm:pt>
    <dgm:pt modelId="{C278E9B6-5110-4C1F-A664-6EBD76BC48C9}" type="sibTrans" cxnId="{5242DAD3-C539-415F-A125-3CBCE613325C}">
      <dgm:prSet/>
      <dgm:spPr/>
      <dgm:t>
        <a:bodyPr/>
        <a:lstStyle/>
        <a:p>
          <a:endParaRPr lang="ru-RU" sz="3200"/>
        </a:p>
      </dgm:t>
    </dgm:pt>
    <dgm:pt modelId="{07A29CD4-1A0B-4418-ADD9-B9F7B9203BE6}">
      <dgm:prSet phldrT="[Текст]" custT="1"/>
      <dgm:spPr/>
      <dgm:t>
        <a:bodyPr/>
        <a:lstStyle/>
        <a:p>
          <a:endParaRPr lang="ru-RU" sz="1000" smtClean="0"/>
        </a:p>
        <a:p>
          <a:endParaRPr lang="ru-RU" sz="1000"/>
        </a:p>
      </dgm:t>
    </dgm:pt>
    <dgm:pt modelId="{C6FDBD3C-8707-4170-859C-985F22A46A84}" type="parTrans" cxnId="{96F3D103-28E0-4C7A-84EE-59A84D51C0B7}">
      <dgm:prSet/>
      <dgm:spPr/>
      <dgm:t>
        <a:bodyPr/>
        <a:lstStyle/>
        <a:p>
          <a:endParaRPr lang="ru-RU" sz="3200"/>
        </a:p>
      </dgm:t>
    </dgm:pt>
    <dgm:pt modelId="{3C9BE377-F5B7-44B5-B99A-8E23DDCED7B1}" type="sibTrans" cxnId="{96F3D103-28E0-4C7A-84EE-59A84D51C0B7}">
      <dgm:prSet/>
      <dgm:spPr/>
      <dgm:t>
        <a:bodyPr/>
        <a:lstStyle/>
        <a:p>
          <a:endParaRPr lang="ru-RU" sz="3200"/>
        </a:p>
      </dgm:t>
    </dgm:pt>
    <dgm:pt modelId="{831F9200-46A5-4EDD-A505-D08F96E348AE}">
      <dgm:prSet phldrT="[Текст]" custT="1"/>
      <dgm:spPr/>
      <dgm:t>
        <a:bodyPr/>
        <a:lstStyle/>
        <a:p>
          <a:endParaRPr lang="ru-RU" sz="1000" smtClean="0"/>
        </a:p>
        <a:p>
          <a:endParaRPr lang="ru-RU" sz="1000"/>
        </a:p>
      </dgm:t>
    </dgm:pt>
    <dgm:pt modelId="{0FCF2BFA-E6E8-4D23-BEB1-AB0C7E009D2B}" type="parTrans" cxnId="{E452A819-D0CA-40F3-A345-B8E6074FB91A}">
      <dgm:prSet/>
      <dgm:spPr/>
      <dgm:t>
        <a:bodyPr/>
        <a:lstStyle/>
        <a:p>
          <a:endParaRPr lang="ru-RU" sz="3200"/>
        </a:p>
      </dgm:t>
    </dgm:pt>
    <dgm:pt modelId="{7711F903-44FB-40EB-BC18-C65C5FE9579A}" type="sibTrans" cxnId="{E452A819-D0CA-40F3-A345-B8E6074FB91A}">
      <dgm:prSet/>
      <dgm:spPr/>
      <dgm:t>
        <a:bodyPr/>
        <a:lstStyle/>
        <a:p>
          <a:endParaRPr lang="ru-RU" sz="3200"/>
        </a:p>
      </dgm:t>
    </dgm:pt>
    <dgm:pt modelId="{D476CE01-D39A-4CF1-B0E8-9311603AA54A}">
      <dgm:prSet phldrT="[Текст]" custT="1"/>
      <dgm:spPr/>
      <dgm:t>
        <a:bodyPr/>
        <a:lstStyle/>
        <a:p>
          <a:endParaRPr lang="ru-RU" sz="1000" smtClean="0"/>
        </a:p>
        <a:p>
          <a:endParaRPr lang="ru-RU" sz="1000"/>
        </a:p>
      </dgm:t>
    </dgm:pt>
    <dgm:pt modelId="{B9817D0E-DD9B-4534-B2CC-77EC8AE73E59}" type="parTrans" cxnId="{5EE885A9-AE73-4D55-AA30-E3D3E9F59CF7}">
      <dgm:prSet/>
      <dgm:spPr/>
      <dgm:t>
        <a:bodyPr/>
        <a:lstStyle/>
        <a:p>
          <a:endParaRPr lang="ru-RU" sz="3200"/>
        </a:p>
      </dgm:t>
    </dgm:pt>
    <dgm:pt modelId="{171D7127-A9FC-465A-A7F9-89FB40F59768}" type="sibTrans" cxnId="{5EE885A9-AE73-4D55-AA30-E3D3E9F59CF7}">
      <dgm:prSet/>
      <dgm:spPr/>
      <dgm:t>
        <a:bodyPr/>
        <a:lstStyle/>
        <a:p>
          <a:endParaRPr lang="ru-RU" sz="3200"/>
        </a:p>
      </dgm:t>
    </dgm:pt>
    <dgm:pt modelId="{DFB2EB61-B551-48A8-82BE-FBAC041C3024}">
      <dgm:prSet phldrT="[Текст]" phldr="1" custT="1"/>
      <dgm:spPr/>
      <dgm:t>
        <a:bodyPr/>
        <a:lstStyle/>
        <a:p>
          <a:endParaRPr lang="ru-RU" sz="1000" dirty="0"/>
        </a:p>
      </dgm:t>
    </dgm:pt>
    <dgm:pt modelId="{9D89D4E5-8491-4B57-AECF-0687C92F6A0D}" type="sibTrans" cxnId="{F396354D-115E-4C35-82C9-2EE08C1718C1}">
      <dgm:prSet/>
      <dgm:spPr/>
      <dgm:t>
        <a:bodyPr/>
        <a:lstStyle/>
        <a:p>
          <a:endParaRPr lang="ru-RU" sz="3200"/>
        </a:p>
      </dgm:t>
    </dgm:pt>
    <dgm:pt modelId="{C8D7DD70-0173-4335-BDC1-C7A8BB991810}" type="parTrans" cxnId="{F396354D-115E-4C35-82C9-2EE08C1718C1}">
      <dgm:prSet/>
      <dgm:spPr/>
      <dgm:t>
        <a:bodyPr/>
        <a:lstStyle/>
        <a:p>
          <a:endParaRPr lang="ru-RU" sz="3200"/>
        </a:p>
      </dgm:t>
    </dgm:pt>
    <dgm:pt modelId="{BC86CF69-3F1B-4651-9470-0C68669DF30E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провести анализ актов законодательства, международных договоров и иных международно-правовых актов, актов законодательства иностранных государств, относящихся к предмету правового регулирования проекта нормативного правового акта, и практики их применения;</a:t>
          </a:r>
          <a:endParaRPr lang="ru-RU" sz="1200" dirty="0"/>
        </a:p>
      </dgm:t>
    </dgm:pt>
    <dgm:pt modelId="{7C42280B-D983-4C81-84DE-750B9EBD72B0}" type="parTrans" cxnId="{EA654BAB-EB64-4AE5-9B3C-3C7177DFE350}">
      <dgm:prSet/>
      <dgm:spPr/>
      <dgm:t>
        <a:bodyPr/>
        <a:lstStyle/>
        <a:p>
          <a:endParaRPr lang="ru-RU" sz="3200"/>
        </a:p>
      </dgm:t>
    </dgm:pt>
    <dgm:pt modelId="{9CC1DE38-7EEE-401D-8E3D-2636610E8088}" type="sibTrans" cxnId="{EA654BAB-EB64-4AE5-9B3C-3C7177DFE350}">
      <dgm:prSet/>
      <dgm:spPr/>
      <dgm:t>
        <a:bodyPr/>
        <a:lstStyle/>
        <a:p>
          <a:endParaRPr lang="ru-RU" sz="3200"/>
        </a:p>
      </dgm:t>
    </dgm:pt>
    <dgm:pt modelId="{7E3BC248-5D28-46D8-8465-796EA5577A3E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сферы действия нормативного правового акта –   предметную, пространственную, временную и субъектную (по кругу лиц);</a:t>
          </a:r>
          <a:endParaRPr lang="ru-RU" sz="1200" dirty="0"/>
        </a:p>
      </dgm:t>
    </dgm:pt>
    <dgm:pt modelId="{B464ECEA-22A1-4FC8-B719-C3CA9DF00F20}" type="sibTrans" cxnId="{F9A83D1E-9A8D-4070-9BE4-B1180B615513}">
      <dgm:prSet/>
      <dgm:spPr/>
      <dgm:t>
        <a:bodyPr/>
        <a:lstStyle/>
        <a:p>
          <a:endParaRPr lang="ru-RU" sz="3200"/>
        </a:p>
      </dgm:t>
    </dgm:pt>
    <dgm:pt modelId="{531245CF-83D7-44DB-A826-52EB4CAA17B1}" type="parTrans" cxnId="{F9A83D1E-9A8D-4070-9BE4-B1180B615513}">
      <dgm:prSet/>
      <dgm:spPr/>
      <dgm:t>
        <a:bodyPr/>
        <a:lstStyle/>
        <a:p>
          <a:endParaRPr lang="ru-RU" sz="3200"/>
        </a:p>
      </dgm:t>
    </dgm:pt>
    <dgm:pt modelId="{736DA387-78D4-4467-828F-2C4BF23AFE56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изучить предложения заинтересованных государственных органов и иных организаций о необходимости изменения правового регулирования соответствующих общественных отношений;</a:t>
          </a:r>
          <a:endParaRPr lang="ru-RU" sz="1200" dirty="0"/>
        </a:p>
      </dgm:t>
    </dgm:pt>
    <dgm:pt modelId="{B4BD64F1-26AC-4267-A332-D4041361142C}" type="parTrans" cxnId="{8CB3DD07-BC1E-4EC2-996A-A94593FCCD5F}">
      <dgm:prSet/>
      <dgm:spPr/>
      <dgm:t>
        <a:bodyPr/>
        <a:lstStyle/>
        <a:p>
          <a:endParaRPr lang="ru-RU" sz="3200"/>
        </a:p>
      </dgm:t>
    </dgm:pt>
    <dgm:pt modelId="{6EE5392D-F04E-47D9-9717-FAFA9053C9BD}" type="sibTrans" cxnId="{8CB3DD07-BC1E-4EC2-996A-A94593FCCD5F}">
      <dgm:prSet/>
      <dgm:spPr/>
      <dgm:t>
        <a:bodyPr/>
        <a:lstStyle/>
        <a:p>
          <a:endParaRPr lang="ru-RU" sz="3200"/>
        </a:p>
      </dgm:t>
    </dgm:pt>
    <dgm:pt modelId="{200AC7B5-A9FF-4110-8A93-10769DD9AF46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изучить результаты научных исследований в области права, публикации в средствах массовой информации, глобальной компьютерной сети Интернет, обращения граждан и юридических лиц, относящиеся к предмету правового регулирования проекта нормативного правового акта;</a:t>
          </a:r>
          <a:endParaRPr lang="ru-RU" sz="1200" dirty="0"/>
        </a:p>
      </dgm:t>
    </dgm:pt>
    <dgm:pt modelId="{7F791725-FBCC-48E7-AA86-F7CD47634306}" type="parTrans" cxnId="{C178545A-459F-479E-BEF6-B3EFDB761108}">
      <dgm:prSet/>
      <dgm:spPr/>
      <dgm:t>
        <a:bodyPr/>
        <a:lstStyle/>
        <a:p>
          <a:endParaRPr lang="ru-RU" sz="3200"/>
        </a:p>
      </dgm:t>
    </dgm:pt>
    <dgm:pt modelId="{837224FC-6A4F-4071-A3C5-F55466DEE712}" type="sibTrans" cxnId="{C178545A-459F-479E-BEF6-B3EFDB761108}">
      <dgm:prSet/>
      <dgm:spPr/>
      <dgm:t>
        <a:bodyPr/>
        <a:lstStyle/>
        <a:p>
          <a:endParaRPr lang="ru-RU" sz="3200"/>
        </a:p>
      </dgm:t>
    </dgm:pt>
    <dgm:pt modelId="{71ADEE87-48FB-4258-A915-A2A4212FCB64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потребность в финансово-экономических затратах, необходимых для реализации нормативного правового акта, размеры и источники их покрытия;</a:t>
          </a:r>
          <a:endParaRPr lang="ru-RU" sz="1200" dirty="0"/>
        </a:p>
      </dgm:t>
    </dgm:pt>
    <dgm:pt modelId="{7E2F08FD-8E14-4F06-9AE1-D0C056333ABB}" type="parTrans" cxnId="{6C1E2B1C-039F-4F99-BD9A-4E54E81C9A71}">
      <dgm:prSet/>
      <dgm:spPr/>
      <dgm:t>
        <a:bodyPr/>
        <a:lstStyle/>
        <a:p>
          <a:endParaRPr lang="ru-RU" sz="3200"/>
        </a:p>
      </dgm:t>
    </dgm:pt>
    <dgm:pt modelId="{9DE478AD-0DE5-4AB7-BCCB-DD6FA0D0C51B}" type="sibTrans" cxnId="{6C1E2B1C-039F-4F99-BD9A-4E54E81C9A71}">
      <dgm:prSet/>
      <dgm:spPr/>
      <dgm:t>
        <a:bodyPr/>
        <a:lstStyle/>
        <a:p>
          <a:endParaRPr lang="ru-RU" sz="3200"/>
        </a:p>
      </dgm:t>
    </dgm:pt>
    <dgm:pt modelId="{5E39112F-39E7-439B-835C-E9325804FD6F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перечень государственных органов и иных организаций, компетенцию которых затрагивает проект нормативного правового акта;</a:t>
          </a:r>
          <a:endParaRPr lang="ru-RU" sz="1200" dirty="0"/>
        </a:p>
      </dgm:t>
    </dgm:pt>
    <dgm:pt modelId="{F7F806C5-15D1-4227-84CC-08C0BB8257A3}" type="parTrans" cxnId="{0BCED257-7E07-4955-8752-6524F4AD4BE5}">
      <dgm:prSet/>
      <dgm:spPr/>
      <dgm:t>
        <a:bodyPr/>
        <a:lstStyle/>
        <a:p>
          <a:endParaRPr lang="ru-RU" sz="3200"/>
        </a:p>
      </dgm:t>
    </dgm:pt>
    <dgm:pt modelId="{3C2DA560-E4ED-4638-932E-3750F583EFE8}" type="sibTrans" cxnId="{0BCED257-7E07-4955-8752-6524F4AD4BE5}">
      <dgm:prSet/>
      <dgm:spPr/>
      <dgm:t>
        <a:bodyPr/>
        <a:lstStyle/>
        <a:p>
          <a:endParaRPr lang="ru-RU" sz="3200"/>
        </a:p>
      </dgm:t>
    </dgm:pt>
    <dgm:pt modelId="{A93A4872-8C68-4D5F-80A0-AA2FBC24F346}">
      <dgm:prSet phldrT="[Текст]" custT="1"/>
      <dgm:spPr/>
      <dgm:t>
        <a:bodyPr/>
        <a:lstStyle/>
        <a:p>
          <a:endParaRPr lang="ru-RU" sz="1000" smtClean="0"/>
        </a:p>
        <a:p>
          <a:endParaRPr lang="ru-RU" sz="1000"/>
        </a:p>
      </dgm:t>
    </dgm:pt>
    <dgm:pt modelId="{EBCD8338-9BFF-4EE4-861A-E668C242E9FF}" type="parTrans" cxnId="{D29A3029-E78A-4B18-A644-1AED98252DF7}">
      <dgm:prSet/>
      <dgm:spPr/>
      <dgm:t>
        <a:bodyPr/>
        <a:lstStyle/>
        <a:p>
          <a:endParaRPr lang="ru-RU" sz="3200"/>
        </a:p>
      </dgm:t>
    </dgm:pt>
    <dgm:pt modelId="{7E624422-5D92-4DC3-9B0F-B8251D49A061}" type="sibTrans" cxnId="{D29A3029-E78A-4B18-A644-1AED98252DF7}">
      <dgm:prSet/>
      <dgm:spPr/>
      <dgm:t>
        <a:bodyPr/>
        <a:lstStyle/>
        <a:p>
          <a:endParaRPr lang="ru-RU" sz="3200"/>
        </a:p>
      </dgm:t>
    </dgm:pt>
    <dgm:pt modelId="{16CE2433-1108-4AA2-97CA-E11F126766B2}">
      <dgm:prSet custT="1"/>
      <dgm:spPr/>
      <dgm:t>
        <a:bodyPr/>
        <a:lstStyle/>
        <a:p>
          <a:r>
            <a:rPr lang="ru-RU" sz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осуществить прогноз последствий принятия нормативного правового акта.</a:t>
          </a:r>
          <a:endParaRPr lang="ru-RU" sz="1200"/>
        </a:p>
      </dgm:t>
    </dgm:pt>
    <dgm:pt modelId="{C154D68D-4839-44E2-B319-1080BC2879CF}" type="parTrans" cxnId="{34E33BB6-2A78-45F5-B1F9-195C385E0193}">
      <dgm:prSet/>
      <dgm:spPr/>
      <dgm:t>
        <a:bodyPr/>
        <a:lstStyle/>
        <a:p>
          <a:endParaRPr lang="ru-RU" sz="3200"/>
        </a:p>
      </dgm:t>
    </dgm:pt>
    <dgm:pt modelId="{12549209-D95C-421E-8F84-952DC8CD82CA}" type="sibTrans" cxnId="{34E33BB6-2A78-45F5-B1F9-195C385E0193}">
      <dgm:prSet/>
      <dgm:spPr/>
      <dgm:t>
        <a:bodyPr/>
        <a:lstStyle/>
        <a:p>
          <a:endParaRPr lang="ru-RU" sz="3200"/>
        </a:p>
      </dgm:t>
    </dgm:pt>
    <dgm:pt modelId="{287201D0-8123-4247-B2F6-F4DB15A6A10A}" type="pres">
      <dgm:prSet presAssocID="{62B15BCF-BC2C-4DDD-ADAB-32E9DA59E9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EE8DA-A4A4-4FCB-AE2D-5E80C365AD90}" type="pres">
      <dgm:prSet presAssocID="{36548429-11B4-481B-8B1A-D40586A6E8FE}" presName="composite" presStyleCnt="0"/>
      <dgm:spPr/>
      <dgm:t>
        <a:bodyPr/>
        <a:lstStyle/>
        <a:p>
          <a:endParaRPr lang="ru-RU"/>
        </a:p>
      </dgm:t>
    </dgm:pt>
    <dgm:pt modelId="{B666159E-FDDA-4BC5-B00B-06E647E024F7}" type="pres">
      <dgm:prSet presAssocID="{36548429-11B4-481B-8B1A-D40586A6E8F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DA68D-B7BC-4F86-8E62-EEC3453DCF4E}" type="pres">
      <dgm:prSet presAssocID="{36548429-11B4-481B-8B1A-D40586A6E8FE}" presName="descendantText" presStyleLbl="alignAcc1" presStyleIdx="0" presStyleCnt="8" custScaleY="145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6ACB-6E51-4048-BCFB-77CBC1AD26FA}" type="pres">
      <dgm:prSet presAssocID="{FA4B700B-66C7-402C-A7E2-1AA8C2EDE272}" presName="sp" presStyleCnt="0"/>
      <dgm:spPr/>
      <dgm:t>
        <a:bodyPr/>
        <a:lstStyle/>
        <a:p>
          <a:endParaRPr lang="ru-RU"/>
        </a:p>
      </dgm:t>
    </dgm:pt>
    <dgm:pt modelId="{7CA65BB8-3115-4E0D-A736-F257D34D2B93}" type="pres">
      <dgm:prSet presAssocID="{DFB2EB61-B551-48A8-82BE-FBAC041C3024}" presName="composite" presStyleCnt="0"/>
      <dgm:spPr/>
      <dgm:t>
        <a:bodyPr/>
        <a:lstStyle/>
        <a:p>
          <a:endParaRPr lang="ru-RU"/>
        </a:p>
      </dgm:t>
    </dgm:pt>
    <dgm:pt modelId="{992BE14C-3D8C-4EC6-A85F-29A7CD84AB4C}" type="pres">
      <dgm:prSet presAssocID="{DFB2EB61-B551-48A8-82BE-FBAC041C3024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D994-C8F5-4137-B7D9-85F0354063B5}" type="pres">
      <dgm:prSet presAssocID="{DFB2EB61-B551-48A8-82BE-FBAC041C3024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56CE2-6A2E-4A7B-B433-367E52E4994B}" type="pres">
      <dgm:prSet presAssocID="{9D89D4E5-8491-4B57-AECF-0687C92F6A0D}" presName="sp" presStyleCnt="0"/>
      <dgm:spPr/>
      <dgm:t>
        <a:bodyPr/>
        <a:lstStyle/>
        <a:p>
          <a:endParaRPr lang="ru-RU"/>
        </a:p>
      </dgm:t>
    </dgm:pt>
    <dgm:pt modelId="{B532A3A1-B82F-48EA-ABD4-5B6F7AA9BE09}" type="pres">
      <dgm:prSet presAssocID="{7652255F-D6D4-438F-9132-396055328B84}" presName="composite" presStyleCnt="0"/>
      <dgm:spPr/>
      <dgm:t>
        <a:bodyPr/>
        <a:lstStyle/>
        <a:p>
          <a:endParaRPr lang="ru-RU"/>
        </a:p>
      </dgm:t>
    </dgm:pt>
    <dgm:pt modelId="{BC255D5B-93F9-4505-B67E-95FC0C4C56DF}" type="pres">
      <dgm:prSet presAssocID="{7652255F-D6D4-438F-9132-396055328B84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D0E41-2FAF-4E3B-8D1F-9B8C8B8F3FBE}" type="pres">
      <dgm:prSet presAssocID="{7652255F-D6D4-438F-9132-396055328B84}" presName="descendantText" presStyleLbl="alignAcc1" presStyleIdx="2" presStyleCnt="8" custScaleY="129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4C87-72AC-4BD1-B675-00CDBCA97E29}" type="pres">
      <dgm:prSet presAssocID="{70597044-AC25-4CA6-A397-5543BC841775}" presName="sp" presStyleCnt="0"/>
      <dgm:spPr/>
      <dgm:t>
        <a:bodyPr/>
        <a:lstStyle/>
        <a:p>
          <a:endParaRPr lang="ru-RU"/>
        </a:p>
      </dgm:t>
    </dgm:pt>
    <dgm:pt modelId="{EA4ED32F-95C7-442C-9C11-71D105748B57}" type="pres">
      <dgm:prSet presAssocID="{80F79D31-B89F-490B-BA8C-32373697698C}" presName="composite" presStyleCnt="0"/>
      <dgm:spPr/>
      <dgm:t>
        <a:bodyPr/>
        <a:lstStyle/>
        <a:p>
          <a:endParaRPr lang="ru-RU"/>
        </a:p>
      </dgm:t>
    </dgm:pt>
    <dgm:pt modelId="{E5911A10-334C-43C5-880C-B5A994807520}" type="pres">
      <dgm:prSet presAssocID="{80F79D31-B89F-490B-BA8C-32373697698C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DA89E-A203-4DB8-94EE-0CD657AF9B17}" type="pres">
      <dgm:prSet presAssocID="{80F79D31-B89F-490B-BA8C-32373697698C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A2E15-17DE-40AF-8D3D-06804054DE79}" type="pres">
      <dgm:prSet presAssocID="{C278E9B6-5110-4C1F-A664-6EBD76BC48C9}" presName="sp" presStyleCnt="0"/>
      <dgm:spPr/>
      <dgm:t>
        <a:bodyPr/>
        <a:lstStyle/>
        <a:p>
          <a:endParaRPr lang="ru-RU"/>
        </a:p>
      </dgm:t>
    </dgm:pt>
    <dgm:pt modelId="{9668D427-886C-4F39-BE14-878E9ABA43BC}" type="pres">
      <dgm:prSet presAssocID="{07A29CD4-1A0B-4418-ADD9-B9F7B9203BE6}" presName="composite" presStyleCnt="0"/>
      <dgm:spPr/>
      <dgm:t>
        <a:bodyPr/>
        <a:lstStyle/>
        <a:p>
          <a:endParaRPr lang="ru-RU"/>
        </a:p>
      </dgm:t>
    </dgm:pt>
    <dgm:pt modelId="{8B461FF1-5F9F-43A2-9CCB-268A573C0C1A}" type="pres">
      <dgm:prSet presAssocID="{07A29CD4-1A0B-4418-ADD9-B9F7B9203BE6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22216-8DF9-4363-A22B-2292AD79C516}" type="pres">
      <dgm:prSet presAssocID="{07A29CD4-1A0B-4418-ADD9-B9F7B9203BE6}" presName="descendantText" presStyleLbl="alignAcc1" presStyleIdx="4" presStyleCnt="8" custScaleY="14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47414-B28B-4AD2-819F-2376BB8A31CA}" type="pres">
      <dgm:prSet presAssocID="{3C9BE377-F5B7-44B5-B99A-8E23DDCED7B1}" presName="sp" presStyleCnt="0"/>
      <dgm:spPr/>
      <dgm:t>
        <a:bodyPr/>
        <a:lstStyle/>
        <a:p>
          <a:endParaRPr lang="ru-RU"/>
        </a:p>
      </dgm:t>
    </dgm:pt>
    <dgm:pt modelId="{725E5AC9-A7C9-4E6A-949C-2125404442C9}" type="pres">
      <dgm:prSet presAssocID="{831F9200-46A5-4EDD-A505-D08F96E348AE}" presName="composite" presStyleCnt="0"/>
      <dgm:spPr/>
      <dgm:t>
        <a:bodyPr/>
        <a:lstStyle/>
        <a:p>
          <a:endParaRPr lang="ru-RU"/>
        </a:p>
      </dgm:t>
    </dgm:pt>
    <dgm:pt modelId="{0433D7B8-DAB1-476F-99A8-DB73DB012530}" type="pres">
      <dgm:prSet presAssocID="{831F9200-46A5-4EDD-A505-D08F96E348A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56A7E-DC3F-43CC-BD60-427EAC5B8ADD}" type="pres">
      <dgm:prSet presAssocID="{831F9200-46A5-4EDD-A505-D08F96E348AE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F62B3-DDAF-45B1-BCF7-3E03AF424023}" type="pres">
      <dgm:prSet presAssocID="{7711F903-44FB-40EB-BC18-C65C5FE9579A}" presName="sp" presStyleCnt="0"/>
      <dgm:spPr/>
      <dgm:t>
        <a:bodyPr/>
        <a:lstStyle/>
        <a:p>
          <a:endParaRPr lang="ru-RU"/>
        </a:p>
      </dgm:t>
    </dgm:pt>
    <dgm:pt modelId="{56BACF13-510E-438C-9856-C461E2A4DDE8}" type="pres">
      <dgm:prSet presAssocID="{D476CE01-D39A-4CF1-B0E8-9311603AA54A}" presName="composite" presStyleCnt="0"/>
      <dgm:spPr/>
      <dgm:t>
        <a:bodyPr/>
        <a:lstStyle/>
        <a:p>
          <a:endParaRPr lang="ru-RU"/>
        </a:p>
      </dgm:t>
    </dgm:pt>
    <dgm:pt modelId="{286B79EE-E138-45ED-9FD8-ED2921FBEB78}" type="pres">
      <dgm:prSet presAssocID="{D476CE01-D39A-4CF1-B0E8-9311603AA54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9031B-CBE0-4BEB-9E8D-87820A56ABE9}" type="pres">
      <dgm:prSet presAssocID="{D476CE01-D39A-4CF1-B0E8-9311603AA54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27278-888B-4813-8913-6526569F4222}" type="pres">
      <dgm:prSet presAssocID="{171D7127-A9FC-465A-A7F9-89FB40F59768}" presName="sp" presStyleCnt="0"/>
      <dgm:spPr/>
      <dgm:t>
        <a:bodyPr/>
        <a:lstStyle/>
        <a:p>
          <a:endParaRPr lang="ru-RU"/>
        </a:p>
      </dgm:t>
    </dgm:pt>
    <dgm:pt modelId="{378C19D0-21DC-45D5-B817-66671C1D8844}" type="pres">
      <dgm:prSet presAssocID="{A93A4872-8C68-4D5F-80A0-AA2FBC24F346}" presName="composite" presStyleCnt="0"/>
      <dgm:spPr/>
      <dgm:t>
        <a:bodyPr/>
        <a:lstStyle/>
        <a:p>
          <a:endParaRPr lang="ru-RU"/>
        </a:p>
      </dgm:t>
    </dgm:pt>
    <dgm:pt modelId="{8A3722CB-FE96-49B1-A3FA-19E1B93A477A}" type="pres">
      <dgm:prSet presAssocID="{A93A4872-8C68-4D5F-80A0-AA2FBC24F34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FAC97-3615-4E0C-B2DA-B4888121BE63}" type="pres">
      <dgm:prSet presAssocID="{A93A4872-8C68-4D5F-80A0-AA2FBC24F34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6354D-115E-4C35-82C9-2EE08C1718C1}" srcId="{62B15BCF-BC2C-4DDD-ADAB-32E9DA59E904}" destId="{DFB2EB61-B551-48A8-82BE-FBAC041C3024}" srcOrd="1" destOrd="0" parTransId="{C8D7DD70-0173-4335-BDC1-C7A8BB991810}" sibTransId="{9D89D4E5-8491-4B57-AECF-0687C92F6A0D}"/>
    <dgm:cxn modelId="{CBA37F65-5D4F-44B5-BC6F-AED376F76A29}" type="presOf" srcId="{831F9200-46A5-4EDD-A505-D08F96E348AE}" destId="{0433D7B8-DAB1-476F-99A8-DB73DB012530}" srcOrd="0" destOrd="0" presId="urn:microsoft.com/office/officeart/2005/8/layout/chevron2"/>
    <dgm:cxn modelId="{92C1866C-0C7B-4293-8D5A-786642C44DFC}" type="presOf" srcId="{62B15BCF-BC2C-4DDD-ADAB-32E9DA59E904}" destId="{287201D0-8123-4247-B2F6-F4DB15A6A10A}" srcOrd="0" destOrd="0" presId="urn:microsoft.com/office/officeart/2005/8/layout/chevron2"/>
    <dgm:cxn modelId="{0BCED257-7E07-4955-8752-6524F4AD4BE5}" srcId="{D476CE01-D39A-4CF1-B0E8-9311603AA54A}" destId="{5E39112F-39E7-439B-835C-E9325804FD6F}" srcOrd="0" destOrd="0" parTransId="{F7F806C5-15D1-4227-84CC-08C0BB8257A3}" sibTransId="{3C2DA560-E4ED-4638-932E-3750F583EFE8}"/>
    <dgm:cxn modelId="{E47D21FF-F776-4ABA-9ECF-115C7AC442D1}" type="presOf" srcId="{736DA387-78D4-4467-828F-2C4BF23AFE56}" destId="{C4FDA89E-A203-4DB8-94EE-0CD657AF9B17}" srcOrd="0" destOrd="0" presId="urn:microsoft.com/office/officeart/2005/8/layout/chevron2"/>
    <dgm:cxn modelId="{0E530937-1A1A-46D8-8B61-1080B0826561}" type="presOf" srcId="{D476CE01-D39A-4CF1-B0E8-9311603AA54A}" destId="{286B79EE-E138-45ED-9FD8-ED2921FBEB78}" srcOrd="0" destOrd="0" presId="urn:microsoft.com/office/officeart/2005/8/layout/chevron2"/>
    <dgm:cxn modelId="{7BBE8CCF-62BC-447F-9EB3-C58CC145E624}" type="presOf" srcId="{DFB2EB61-B551-48A8-82BE-FBAC041C3024}" destId="{992BE14C-3D8C-4EC6-A85F-29A7CD84AB4C}" srcOrd="0" destOrd="0" presId="urn:microsoft.com/office/officeart/2005/8/layout/chevron2"/>
    <dgm:cxn modelId="{0FCC5A85-47F3-4B54-B371-3074B8B3C673}" srcId="{36548429-11B4-481B-8B1A-D40586A6E8FE}" destId="{AA481A07-D7E3-4F96-8ADF-0CAB10F87EE0}" srcOrd="0" destOrd="0" parTransId="{6E705420-55F3-4C59-9409-AA21B8C75452}" sibTransId="{B95DC713-6F3B-4D2A-888E-3748ED35B2AE}"/>
    <dgm:cxn modelId="{EA654BAB-EB64-4AE5-9B3C-3C7177DFE350}" srcId="{7652255F-D6D4-438F-9132-396055328B84}" destId="{BC86CF69-3F1B-4651-9470-0C68669DF30E}" srcOrd="0" destOrd="0" parTransId="{7C42280B-D983-4C81-84DE-750B9EBD72B0}" sibTransId="{9CC1DE38-7EEE-401D-8E3D-2636610E8088}"/>
    <dgm:cxn modelId="{5CE1AC65-1AD6-46AD-ACA3-0B16B9C92BAA}" type="presOf" srcId="{80F79D31-B89F-490B-BA8C-32373697698C}" destId="{E5911A10-334C-43C5-880C-B5A994807520}" srcOrd="0" destOrd="0" presId="urn:microsoft.com/office/officeart/2005/8/layout/chevron2"/>
    <dgm:cxn modelId="{34E33BB6-2A78-45F5-B1F9-195C385E0193}" srcId="{A93A4872-8C68-4D5F-80A0-AA2FBC24F346}" destId="{16CE2433-1108-4AA2-97CA-E11F126766B2}" srcOrd="0" destOrd="0" parTransId="{C154D68D-4839-44E2-B319-1080BC2879CF}" sibTransId="{12549209-D95C-421E-8F84-952DC8CD82CA}"/>
    <dgm:cxn modelId="{D3CF3362-3AA5-4C0F-B241-989F6F151912}" type="presOf" srcId="{A93A4872-8C68-4D5F-80A0-AA2FBC24F346}" destId="{8A3722CB-FE96-49B1-A3FA-19E1B93A477A}" srcOrd="0" destOrd="0" presId="urn:microsoft.com/office/officeart/2005/8/layout/chevron2"/>
    <dgm:cxn modelId="{83E6A5C2-CEB9-4A15-9F14-17CA5A173422}" type="presOf" srcId="{BC86CF69-3F1B-4651-9470-0C68669DF30E}" destId="{8EBD0E41-2FAF-4E3B-8D1F-9B8C8B8F3FBE}" srcOrd="0" destOrd="0" presId="urn:microsoft.com/office/officeart/2005/8/layout/chevron2"/>
    <dgm:cxn modelId="{CA63470F-0FC5-42C7-A9FE-B3724C5334EA}" type="presOf" srcId="{7E3BC248-5D28-46D8-8465-796EA5577A3E}" destId="{58E2D994-C8F5-4137-B7D9-85F0354063B5}" srcOrd="0" destOrd="0" presId="urn:microsoft.com/office/officeart/2005/8/layout/chevron2"/>
    <dgm:cxn modelId="{96F3D103-28E0-4C7A-84EE-59A84D51C0B7}" srcId="{62B15BCF-BC2C-4DDD-ADAB-32E9DA59E904}" destId="{07A29CD4-1A0B-4418-ADD9-B9F7B9203BE6}" srcOrd="4" destOrd="0" parTransId="{C6FDBD3C-8707-4170-859C-985F22A46A84}" sibTransId="{3C9BE377-F5B7-44B5-B99A-8E23DDCED7B1}"/>
    <dgm:cxn modelId="{C1AD846E-341D-47C8-BD1C-E51BD4502CC4}" type="presOf" srcId="{200AC7B5-A9FF-4110-8A93-10769DD9AF46}" destId="{50322216-8DF9-4363-A22B-2292AD79C516}" srcOrd="0" destOrd="0" presId="urn:microsoft.com/office/officeart/2005/8/layout/chevron2"/>
    <dgm:cxn modelId="{7B66C8B8-5DB2-4163-8A96-B758476DFD80}" type="presOf" srcId="{71ADEE87-48FB-4258-A915-A2A4212FCB64}" destId="{9FE56A7E-DC3F-43CC-BD60-427EAC5B8ADD}" srcOrd="0" destOrd="0" presId="urn:microsoft.com/office/officeart/2005/8/layout/chevron2"/>
    <dgm:cxn modelId="{5EE885A9-AE73-4D55-AA30-E3D3E9F59CF7}" srcId="{62B15BCF-BC2C-4DDD-ADAB-32E9DA59E904}" destId="{D476CE01-D39A-4CF1-B0E8-9311603AA54A}" srcOrd="6" destOrd="0" parTransId="{B9817D0E-DD9B-4534-B2CC-77EC8AE73E59}" sibTransId="{171D7127-A9FC-465A-A7F9-89FB40F59768}"/>
    <dgm:cxn modelId="{F65F93FD-DD78-45AF-B25A-52E4C33F7792}" type="presOf" srcId="{16CE2433-1108-4AA2-97CA-E11F126766B2}" destId="{E0FFAC97-3615-4E0C-B2DA-B4888121BE63}" srcOrd="0" destOrd="0" presId="urn:microsoft.com/office/officeart/2005/8/layout/chevron2"/>
    <dgm:cxn modelId="{8A680F1B-BEA1-4667-9B00-236171A0443C}" type="presOf" srcId="{AA481A07-D7E3-4F96-8ADF-0CAB10F87EE0}" destId="{2C3DA68D-B7BC-4F86-8E62-EEC3453DCF4E}" srcOrd="0" destOrd="0" presId="urn:microsoft.com/office/officeart/2005/8/layout/chevron2"/>
    <dgm:cxn modelId="{1BCC879B-0ECC-4A11-9807-211ED7845772}" srcId="{62B15BCF-BC2C-4DDD-ADAB-32E9DA59E904}" destId="{36548429-11B4-481B-8B1A-D40586A6E8FE}" srcOrd="0" destOrd="0" parTransId="{29AAFD3A-D915-4137-8EB8-747534ECC854}" sibTransId="{FA4B700B-66C7-402C-A7E2-1AA8C2EDE272}"/>
    <dgm:cxn modelId="{62581B6C-2BE5-4106-8604-466EE516A426}" type="presOf" srcId="{7652255F-D6D4-438F-9132-396055328B84}" destId="{BC255D5B-93F9-4505-B67E-95FC0C4C56DF}" srcOrd="0" destOrd="0" presId="urn:microsoft.com/office/officeart/2005/8/layout/chevron2"/>
    <dgm:cxn modelId="{D29A3029-E78A-4B18-A644-1AED98252DF7}" srcId="{62B15BCF-BC2C-4DDD-ADAB-32E9DA59E904}" destId="{A93A4872-8C68-4D5F-80A0-AA2FBC24F346}" srcOrd="7" destOrd="0" parTransId="{EBCD8338-9BFF-4EE4-861A-E668C242E9FF}" sibTransId="{7E624422-5D92-4DC3-9B0F-B8251D49A061}"/>
    <dgm:cxn modelId="{D56322D1-F2EE-44E5-96AE-BD4C0A4255A5}" type="presOf" srcId="{07A29CD4-1A0B-4418-ADD9-B9F7B9203BE6}" destId="{8B461FF1-5F9F-43A2-9CCB-268A573C0C1A}" srcOrd="0" destOrd="0" presId="urn:microsoft.com/office/officeart/2005/8/layout/chevron2"/>
    <dgm:cxn modelId="{5242DAD3-C539-415F-A125-3CBCE613325C}" srcId="{62B15BCF-BC2C-4DDD-ADAB-32E9DA59E904}" destId="{80F79D31-B89F-490B-BA8C-32373697698C}" srcOrd="3" destOrd="0" parTransId="{F8A3CF08-5E38-495E-82AC-B46931778FE5}" sibTransId="{C278E9B6-5110-4C1F-A664-6EBD76BC48C9}"/>
    <dgm:cxn modelId="{E452A819-D0CA-40F3-A345-B8E6074FB91A}" srcId="{62B15BCF-BC2C-4DDD-ADAB-32E9DA59E904}" destId="{831F9200-46A5-4EDD-A505-D08F96E348AE}" srcOrd="5" destOrd="0" parTransId="{0FCF2BFA-E6E8-4D23-BEB1-AB0C7E009D2B}" sibTransId="{7711F903-44FB-40EB-BC18-C65C5FE9579A}"/>
    <dgm:cxn modelId="{D07E03C5-2DD0-4B6D-AB69-E3DF2B602422}" type="presOf" srcId="{36548429-11B4-481B-8B1A-D40586A6E8FE}" destId="{B666159E-FDDA-4BC5-B00B-06E647E024F7}" srcOrd="0" destOrd="0" presId="urn:microsoft.com/office/officeart/2005/8/layout/chevron2"/>
    <dgm:cxn modelId="{4F70CF57-0B9A-4C68-82A8-475AEA7CA8B5}" type="presOf" srcId="{5E39112F-39E7-439B-835C-E9325804FD6F}" destId="{C839031B-CBE0-4BEB-9E8D-87820A56ABE9}" srcOrd="0" destOrd="0" presId="urn:microsoft.com/office/officeart/2005/8/layout/chevron2"/>
    <dgm:cxn modelId="{F9A83D1E-9A8D-4070-9BE4-B1180B615513}" srcId="{DFB2EB61-B551-48A8-82BE-FBAC041C3024}" destId="{7E3BC248-5D28-46D8-8465-796EA5577A3E}" srcOrd="0" destOrd="0" parTransId="{531245CF-83D7-44DB-A826-52EB4CAA17B1}" sibTransId="{B464ECEA-22A1-4FC8-B719-C3CA9DF00F20}"/>
    <dgm:cxn modelId="{8CB3DD07-BC1E-4EC2-996A-A94593FCCD5F}" srcId="{80F79D31-B89F-490B-BA8C-32373697698C}" destId="{736DA387-78D4-4467-828F-2C4BF23AFE56}" srcOrd="0" destOrd="0" parTransId="{B4BD64F1-26AC-4267-A332-D4041361142C}" sibTransId="{6EE5392D-F04E-47D9-9717-FAFA9053C9BD}"/>
    <dgm:cxn modelId="{C178545A-459F-479E-BEF6-B3EFDB761108}" srcId="{07A29CD4-1A0B-4418-ADD9-B9F7B9203BE6}" destId="{200AC7B5-A9FF-4110-8A93-10769DD9AF46}" srcOrd="0" destOrd="0" parTransId="{7F791725-FBCC-48E7-AA86-F7CD47634306}" sibTransId="{837224FC-6A4F-4071-A3C5-F55466DEE712}"/>
    <dgm:cxn modelId="{42DD37EE-538A-4FFC-92D4-2CB7D50E2166}" srcId="{62B15BCF-BC2C-4DDD-ADAB-32E9DA59E904}" destId="{7652255F-D6D4-438F-9132-396055328B84}" srcOrd="2" destOrd="0" parTransId="{BE48C4C5-459B-441F-8CED-F64763C4D758}" sibTransId="{70597044-AC25-4CA6-A397-5543BC841775}"/>
    <dgm:cxn modelId="{6C1E2B1C-039F-4F99-BD9A-4E54E81C9A71}" srcId="{831F9200-46A5-4EDD-A505-D08F96E348AE}" destId="{71ADEE87-48FB-4258-A915-A2A4212FCB64}" srcOrd="0" destOrd="0" parTransId="{7E2F08FD-8E14-4F06-9AE1-D0C056333ABB}" sibTransId="{9DE478AD-0DE5-4AB7-BCCB-DD6FA0D0C51B}"/>
    <dgm:cxn modelId="{7E0BB7A3-29EE-4134-9073-5315DA79F3B5}" type="presParOf" srcId="{287201D0-8123-4247-B2F6-F4DB15A6A10A}" destId="{EE2EE8DA-A4A4-4FCB-AE2D-5E80C365AD90}" srcOrd="0" destOrd="0" presId="urn:microsoft.com/office/officeart/2005/8/layout/chevron2"/>
    <dgm:cxn modelId="{867EC543-02F2-4A81-90A6-6101B09EBA92}" type="presParOf" srcId="{EE2EE8DA-A4A4-4FCB-AE2D-5E80C365AD90}" destId="{B666159E-FDDA-4BC5-B00B-06E647E024F7}" srcOrd="0" destOrd="0" presId="urn:microsoft.com/office/officeart/2005/8/layout/chevron2"/>
    <dgm:cxn modelId="{D6B46E60-E23B-459E-83D1-F19A7AF1744E}" type="presParOf" srcId="{EE2EE8DA-A4A4-4FCB-AE2D-5E80C365AD90}" destId="{2C3DA68D-B7BC-4F86-8E62-EEC3453DCF4E}" srcOrd="1" destOrd="0" presId="urn:microsoft.com/office/officeart/2005/8/layout/chevron2"/>
    <dgm:cxn modelId="{B75F6653-DB75-46FF-BD28-8A5B4F4DBF6E}" type="presParOf" srcId="{287201D0-8123-4247-B2F6-F4DB15A6A10A}" destId="{44556ACB-6E51-4048-BCFB-77CBC1AD26FA}" srcOrd="1" destOrd="0" presId="urn:microsoft.com/office/officeart/2005/8/layout/chevron2"/>
    <dgm:cxn modelId="{26630D3F-8D3C-4EF5-AD2A-ED36DA66C9B2}" type="presParOf" srcId="{287201D0-8123-4247-B2F6-F4DB15A6A10A}" destId="{7CA65BB8-3115-4E0D-A736-F257D34D2B93}" srcOrd="2" destOrd="0" presId="urn:microsoft.com/office/officeart/2005/8/layout/chevron2"/>
    <dgm:cxn modelId="{9E0BAC6D-67BC-4EFB-9D5F-7699F862E3A8}" type="presParOf" srcId="{7CA65BB8-3115-4E0D-A736-F257D34D2B93}" destId="{992BE14C-3D8C-4EC6-A85F-29A7CD84AB4C}" srcOrd="0" destOrd="0" presId="urn:microsoft.com/office/officeart/2005/8/layout/chevron2"/>
    <dgm:cxn modelId="{5710FA62-F318-4518-927A-17F18E5BAB17}" type="presParOf" srcId="{7CA65BB8-3115-4E0D-A736-F257D34D2B93}" destId="{58E2D994-C8F5-4137-B7D9-85F0354063B5}" srcOrd="1" destOrd="0" presId="urn:microsoft.com/office/officeart/2005/8/layout/chevron2"/>
    <dgm:cxn modelId="{6C4A348D-66B3-4442-B7BB-DEB790202CE4}" type="presParOf" srcId="{287201D0-8123-4247-B2F6-F4DB15A6A10A}" destId="{6B856CE2-6A2E-4A7B-B433-367E52E4994B}" srcOrd="3" destOrd="0" presId="urn:microsoft.com/office/officeart/2005/8/layout/chevron2"/>
    <dgm:cxn modelId="{0BFE11CA-B9B9-401B-9234-529F173E81C3}" type="presParOf" srcId="{287201D0-8123-4247-B2F6-F4DB15A6A10A}" destId="{B532A3A1-B82F-48EA-ABD4-5B6F7AA9BE09}" srcOrd="4" destOrd="0" presId="urn:microsoft.com/office/officeart/2005/8/layout/chevron2"/>
    <dgm:cxn modelId="{2E1E178A-E97D-4805-8003-BDAC4210CA60}" type="presParOf" srcId="{B532A3A1-B82F-48EA-ABD4-5B6F7AA9BE09}" destId="{BC255D5B-93F9-4505-B67E-95FC0C4C56DF}" srcOrd="0" destOrd="0" presId="urn:microsoft.com/office/officeart/2005/8/layout/chevron2"/>
    <dgm:cxn modelId="{76CB7A19-34AE-4F81-A694-4BFE65E94733}" type="presParOf" srcId="{B532A3A1-B82F-48EA-ABD4-5B6F7AA9BE09}" destId="{8EBD0E41-2FAF-4E3B-8D1F-9B8C8B8F3FBE}" srcOrd="1" destOrd="0" presId="urn:microsoft.com/office/officeart/2005/8/layout/chevron2"/>
    <dgm:cxn modelId="{18032E0F-9DFF-4A36-9E32-10263DD1E492}" type="presParOf" srcId="{287201D0-8123-4247-B2F6-F4DB15A6A10A}" destId="{E91B4C87-72AC-4BD1-B675-00CDBCA97E29}" srcOrd="5" destOrd="0" presId="urn:microsoft.com/office/officeart/2005/8/layout/chevron2"/>
    <dgm:cxn modelId="{A7B0E118-BE5E-49E8-B4BF-CD86FA6A9688}" type="presParOf" srcId="{287201D0-8123-4247-B2F6-F4DB15A6A10A}" destId="{EA4ED32F-95C7-442C-9C11-71D105748B57}" srcOrd="6" destOrd="0" presId="urn:microsoft.com/office/officeart/2005/8/layout/chevron2"/>
    <dgm:cxn modelId="{AD68D4BC-34FA-4344-88C7-737352675591}" type="presParOf" srcId="{EA4ED32F-95C7-442C-9C11-71D105748B57}" destId="{E5911A10-334C-43C5-880C-B5A994807520}" srcOrd="0" destOrd="0" presId="urn:microsoft.com/office/officeart/2005/8/layout/chevron2"/>
    <dgm:cxn modelId="{E7AA2BDF-F3EE-4B75-94FC-3890B72E88E3}" type="presParOf" srcId="{EA4ED32F-95C7-442C-9C11-71D105748B57}" destId="{C4FDA89E-A203-4DB8-94EE-0CD657AF9B17}" srcOrd="1" destOrd="0" presId="urn:microsoft.com/office/officeart/2005/8/layout/chevron2"/>
    <dgm:cxn modelId="{305EB7B4-96C9-419C-84ED-446A97680CBD}" type="presParOf" srcId="{287201D0-8123-4247-B2F6-F4DB15A6A10A}" destId="{06FA2E15-17DE-40AF-8D3D-06804054DE79}" srcOrd="7" destOrd="0" presId="urn:microsoft.com/office/officeart/2005/8/layout/chevron2"/>
    <dgm:cxn modelId="{6E8CE9E5-5E41-43A6-BD2C-DCBB63761015}" type="presParOf" srcId="{287201D0-8123-4247-B2F6-F4DB15A6A10A}" destId="{9668D427-886C-4F39-BE14-878E9ABA43BC}" srcOrd="8" destOrd="0" presId="urn:microsoft.com/office/officeart/2005/8/layout/chevron2"/>
    <dgm:cxn modelId="{BD99E383-639A-45D9-9415-B3B84102AB64}" type="presParOf" srcId="{9668D427-886C-4F39-BE14-878E9ABA43BC}" destId="{8B461FF1-5F9F-43A2-9CCB-268A573C0C1A}" srcOrd="0" destOrd="0" presId="urn:microsoft.com/office/officeart/2005/8/layout/chevron2"/>
    <dgm:cxn modelId="{4E02E7E2-0D7D-49E5-AA69-D1C476C7F5A9}" type="presParOf" srcId="{9668D427-886C-4F39-BE14-878E9ABA43BC}" destId="{50322216-8DF9-4363-A22B-2292AD79C516}" srcOrd="1" destOrd="0" presId="urn:microsoft.com/office/officeart/2005/8/layout/chevron2"/>
    <dgm:cxn modelId="{1922EE9E-9E07-4D53-B700-B9E9CAF6C739}" type="presParOf" srcId="{287201D0-8123-4247-B2F6-F4DB15A6A10A}" destId="{ECD47414-B28B-4AD2-819F-2376BB8A31CA}" srcOrd="9" destOrd="0" presId="urn:microsoft.com/office/officeart/2005/8/layout/chevron2"/>
    <dgm:cxn modelId="{BB363389-46F9-47EA-B250-919031ED8137}" type="presParOf" srcId="{287201D0-8123-4247-B2F6-F4DB15A6A10A}" destId="{725E5AC9-A7C9-4E6A-949C-2125404442C9}" srcOrd="10" destOrd="0" presId="urn:microsoft.com/office/officeart/2005/8/layout/chevron2"/>
    <dgm:cxn modelId="{C31EB9D5-78FC-4C99-A8B7-0473E529437A}" type="presParOf" srcId="{725E5AC9-A7C9-4E6A-949C-2125404442C9}" destId="{0433D7B8-DAB1-476F-99A8-DB73DB012530}" srcOrd="0" destOrd="0" presId="urn:microsoft.com/office/officeart/2005/8/layout/chevron2"/>
    <dgm:cxn modelId="{81DDF877-6AD6-4CF9-A2B3-4FCBCC507EDC}" type="presParOf" srcId="{725E5AC9-A7C9-4E6A-949C-2125404442C9}" destId="{9FE56A7E-DC3F-43CC-BD60-427EAC5B8ADD}" srcOrd="1" destOrd="0" presId="urn:microsoft.com/office/officeart/2005/8/layout/chevron2"/>
    <dgm:cxn modelId="{D4358EF0-353D-4DA9-993F-1C530732EA18}" type="presParOf" srcId="{287201D0-8123-4247-B2F6-F4DB15A6A10A}" destId="{04CF62B3-DDAF-45B1-BCF7-3E03AF424023}" srcOrd="11" destOrd="0" presId="urn:microsoft.com/office/officeart/2005/8/layout/chevron2"/>
    <dgm:cxn modelId="{E7A1BBD0-1A2C-4169-B04C-1C52233ABAF3}" type="presParOf" srcId="{287201D0-8123-4247-B2F6-F4DB15A6A10A}" destId="{56BACF13-510E-438C-9856-C461E2A4DDE8}" srcOrd="12" destOrd="0" presId="urn:microsoft.com/office/officeart/2005/8/layout/chevron2"/>
    <dgm:cxn modelId="{0D32FD25-9088-4638-B02C-BCC9266B5A60}" type="presParOf" srcId="{56BACF13-510E-438C-9856-C461E2A4DDE8}" destId="{286B79EE-E138-45ED-9FD8-ED2921FBEB78}" srcOrd="0" destOrd="0" presId="urn:microsoft.com/office/officeart/2005/8/layout/chevron2"/>
    <dgm:cxn modelId="{83109C75-5C41-4932-8EDF-CA2FF56FDAAD}" type="presParOf" srcId="{56BACF13-510E-438C-9856-C461E2A4DDE8}" destId="{C839031B-CBE0-4BEB-9E8D-87820A56ABE9}" srcOrd="1" destOrd="0" presId="urn:microsoft.com/office/officeart/2005/8/layout/chevron2"/>
    <dgm:cxn modelId="{B57FCB1B-0CBD-4100-9207-E87172D3A0AA}" type="presParOf" srcId="{287201D0-8123-4247-B2F6-F4DB15A6A10A}" destId="{F1F27278-888B-4813-8913-6526569F4222}" srcOrd="13" destOrd="0" presId="urn:microsoft.com/office/officeart/2005/8/layout/chevron2"/>
    <dgm:cxn modelId="{F0C12D41-ECA9-41CA-AFE5-B7502BBC5B3B}" type="presParOf" srcId="{287201D0-8123-4247-B2F6-F4DB15A6A10A}" destId="{378C19D0-21DC-45D5-B817-66671C1D8844}" srcOrd="14" destOrd="0" presId="urn:microsoft.com/office/officeart/2005/8/layout/chevron2"/>
    <dgm:cxn modelId="{62CC1682-9B52-4C42-9874-3A830E18EABC}" type="presParOf" srcId="{378C19D0-21DC-45D5-B817-66671C1D8844}" destId="{8A3722CB-FE96-49B1-A3FA-19E1B93A477A}" srcOrd="0" destOrd="0" presId="urn:microsoft.com/office/officeart/2005/8/layout/chevron2"/>
    <dgm:cxn modelId="{C769A331-ADE5-4174-B1B1-29544C1B2F2E}" type="presParOf" srcId="{378C19D0-21DC-45D5-B817-66671C1D8844}" destId="{E0FFAC97-3615-4E0C-B2DA-B4888121B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238B69-A9DB-4AE0-9B86-12EF12D1D91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4DC374F-9A5C-4985-A020-D93898D158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оценка регулирующего воздействия проекта акта на условия осуществления предпринимательской деятельности</a:t>
          </a:r>
          <a:endParaRPr lang="ru-RU" sz="2000" dirty="0">
            <a:solidFill>
              <a:schemeClr val="tx1"/>
            </a:solidFill>
          </a:endParaRPr>
        </a:p>
      </dgm:t>
    </dgm:pt>
    <dgm:pt modelId="{4CF78123-F700-4D34-80F7-422CAD08ECD5}" type="parTrans" cxnId="{2FEAD889-5D28-498C-95D2-AE0B089E4805}">
      <dgm:prSet/>
      <dgm:spPr/>
      <dgm:t>
        <a:bodyPr/>
        <a:lstStyle/>
        <a:p>
          <a:endParaRPr lang="ru-RU"/>
        </a:p>
      </dgm:t>
    </dgm:pt>
    <dgm:pt modelId="{961EE5FB-7A0D-4308-9E87-F28D307DEFA6}" type="sibTrans" cxnId="{2FEAD889-5D28-498C-95D2-AE0B089E4805}">
      <dgm:prSet/>
      <dgm:spPr/>
      <dgm:t>
        <a:bodyPr/>
        <a:lstStyle/>
        <a:p>
          <a:endParaRPr lang="ru-RU"/>
        </a:p>
      </dgm:t>
    </dgm:pt>
    <dgm:pt modelId="{C6E790D8-692C-4C90-9516-CC4B97DE53AD}">
      <dgm:prSet phldrT="[Текст]" phldr="1"/>
      <dgm:spPr/>
      <dgm:t>
        <a:bodyPr/>
        <a:lstStyle/>
        <a:p>
          <a:endParaRPr lang="ru-RU" dirty="0"/>
        </a:p>
      </dgm:t>
    </dgm:pt>
    <dgm:pt modelId="{A97E6213-149D-4835-A3D4-7C9C50C7F9CD}" type="parTrans" cxnId="{6A0FA18C-2CD3-4816-AEB9-E4818477E3A2}">
      <dgm:prSet/>
      <dgm:spPr/>
      <dgm:t>
        <a:bodyPr/>
        <a:lstStyle/>
        <a:p>
          <a:endParaRPr lang="ru-RU"/>
        </a:p>
      </dgm:t>
    </dgm:pt>
    <dgm:pt modelId="{59FB851E-E75E-40C4-9A30-2CCCE587B3B2}" type="sibTrans" cxnId="{6A0FA18C-2CD3-4816-AEB9-E4818477E3A2}">
      <dgm:prSet/>
      <dgm:spPr/>
      <dgm:t>
        <a:bodyPr/>
        <a:lstStyle/>
        <a:p>
          <a:endParaRPr lang="ru-RU"/>
        </a:p>
      </dgm:t>
    </dgm:pt>
    <dgm:pt modelId="{5C45A1B6-3EDD-40C9-9EBD-9436B83E71E1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/>
              </a:solidFill>
            </a:rPr>
            <a:t>оценка финансово-экономических, социальных, экологических последствий принятия  акта</a:t>
          </a:r>
          <a:endParaRPr lang="ru-RU" sz="2000" dirty="0">
            <a:solidFill>
              <a:schemeClr val="tx1"/>
            </a:solidFill>
          </a:endParaRPr>
        </a:p>
      </dgm:t>
    </dgm:pt>
    <dgm:pt modelId="{33065F20-A9A4-4C4C-9706-E6642EDD5FD2}" type="parTrans" cxnId="{007649F8-E730-41F9-BD50-6179707590F7}">
      <dgm:prSet/>
      <dgm:spPr/>
      <dgm:t>
        <a:bodyPr/>
        <a:lstStyle/>
        <a:p>
          <a:endParaRPr lang="ru-RU"/>
        </a:p>
      </dgm:t>
    </dgm:pt>
    <dgm:pt modelId="{0DCA1E5C-9621-4C85-A8D7-EDE93AA138AC}" type="sibTrans" cxnId="{007649F8-E730-41F9-BD50-6179707590F7}">
      <dgm:prSet/>
      <dgm:spPr/>
      <dgm:t>
        <a:bodyPr/>
        <a:lstStyle/>
        <a:p>
          <a:endParaRPr lang="ru-RU"/>
        </a:p>
      </dgm:t>
    </dgm:pt>
    <dgm:pt modelId="{E075310F-B6D9-4BC4-9D41-AA221C03CBED}">
      <dgm:prSet phldrT="[Текст]" phldr="1"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F8D820-610A-41AF-9F0C-8910F3B60B93}" type="parTrans" cxnId="{FA969FB4-89AB-4E32-9BA6-C691AD6A20C9}">
      <dgm:prSet/>
      <dgm:spPr/>
      <dgm:t>
        <a:bodyPr/>
        <a:lstStyle/>
        <a:p>
          <a:endParaRPr lang="ru-RU"/>
        </a:p>
      </dgm:t>
    </dgm:pt>
    <dgm:pt modelId="{A65EEABA-00CB-471D-8FD8-D1B396FDB29D}" type="sibTrans" cxnId="{FA969FB4-89AB-4E32-9BA6-C691AD6A20C9}">
      <dgm:prSet/>
      <dgm:spPr/>
      <dgm:t>
        <a:bodyPr/>
        <a:lstStyle/>
        <a:p>
          <a:endParaRPr lang="ru-RU"/>
        </a:p>
      </dgm:t>
    </dgm:pt>
    <dgm:pt modelId="{A336CC46-C547-413A-A319-32709C4FCAD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оценка иных последствий, которые возникнут в результате принятия акта</a:t>
          </a:r>
          <a:endParaRPr lang="ru-RU" sz="2000" dirty="0">
            <a:solidFill>
              <a:schemeClr val="tx1"/>
            </a:solidFill>
          </a:endParaRPr>
        </a:p>
      </dgm:t>
    </dgm:pt>
    <dgm:pt modelId="{0B749C97-D4A9-416B-A4B7-E0C4C3824B1D}" type="parTrans" cxnId="{6DFEA278-1646-436C-924C-C3D3B94CA296}">
      <dgm:prSet/>
      <dgm:spPr/>
      <dgm:t>
        <a:bodyPr/>
        <a:lstStyle/>
        <a:p>
          <a:endParaRPr lang="ru-RU"/>
        </a:p>
      </dgm:t>
    </dgm:pt>
    <dgm:pt modelId="{E3F89199-442C-476D-B8DE-785A1532A7FE}" type="sibTrans" cxnId="{6DFEA278-1646-436C-924C-C3D3B94CA296}">
      <dgm:prSet/>
      <dgm:spPr/>
      <dgm:t>
        <a:bodyPr/>
        <a:lstStyle/>
        <a:p>
          <a:endParaRPr lang="ru-RU"/>
        </a:p>
      </dgm:t>
    </dgm:pt>
    <dgm:pt modelId="{25B6B4AD-B953-44A6-9BBC-C5FBC4117ABC}" type="pres">
      <dgm:prSet presAssocID="{C2238B69-A9DB-4AE0-9B86-12EF12D1D9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63C2A6-51EC-4746-855E-11024DD6CAB5}" type="pres">
      <dgm:prSet presAssocID="{D4DC374F-9A5C-4985-A020-D93898D158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94FD8-2015-44C5-9DA4-92C840518306}" type="pres">
      <dgm:prSet presAssocID="{D4DC374F-9A5C-4985-A020-D93898D1582D}" presName="childText" presStyleLbl="revTx" presStyleIdx="0" presStyleCnt="2" custFlipVert="1" custScaleY="6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870F2-6315-4846-A3B3-A08BA7495AB8}" type="pres">
      <dgm:prSet presAssocID="{5C45A1B6-3EDD-40C9-9EBD-9436B83E71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547C4-8D6D-4344-8EB8-120BCFB0FF47}" type="pres">
      <dgm:prSet presAssocID="{5C45A1B6-3EDD-40C9-9EBD-9436B83E71E1}" presName="childText" presStyleLbl="revTx" presStyleIdx="1" presStyleCnt="2" custScaleY="10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ED906-0CCE-422A-AB79-E289EFB68C23}" type="pres">
      <dgm:prSet presAssocID="{A336CC46-C547-413A-A319-32709C4FCAD4}" presName="parentText" presStyleLbl="node1" presStyleIdx="2" presStyleCnt="3" custScaleY="96688" custLinFactNeighborY="2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21AF6-667D-41BE-8198-64652025E81E}" type="presOf" srcId="{C2238B69-A9DB-4AE0-9B86-12EF12D1D910}" destId="{25B6B4AD-B953-44A6-9BBC-C5FBC4117ABC}" srcOrd="0" destOrd="0" presId="urn:microsoft.com/office/officeart/2005/8/layout/vList2"/>
    <dgm:cxn modelId="{2C0797A6-1095-47D8-AD47-6EBC3919788C}" type="presOf" srcId="{D4DC374F-9A5C-4985-A020-D93898D1582D}" destId="{4463C2A6-51EC-4746-855E-11024DD6CAB5}" srcOrd="0" destOrd="0" presId="urn:microsoft.com/office/officeart/2005/8/layout/vList2"/>
    <dgm:cxn modelId="{4E3BD12A-1EAB-45AB-B20C-46BAA57BFCE1}" type="presOf" srcId="{A336CC46-C547-413A-A319-32709C4FCAD4}" destId="{6CDED906-0CCE-422A-AB79-E289EFB68C23}" srcOrd="0" destOrd="0" presId="urn:microsoft.com/office/officeart/2005/8/layout/vList2"/>
    <dgm:cxn modelId="{6A0FA18C-2CD3-4816-AEB9-E4818477E3A2}" srcId="{D4DC374F-9A5C-4985-A020-D93898D1582D}" destId="{C6E790D8-692C-4C90-9516-CC4B97DE53AD}" srcOrd="0" destOrd="0" parTransId="{A97E6213-149D-4835-A3D4-7C9C50C7F9CD}" sibTransId="{59FB851E-E75E-40C4-9A30-2CCCE587B3B2}"/>
    <dgm:cxn modelId="{AEE05466-430E-4B31-882B-98108DD4F2BA}" type="presOf" srcId="{5C45A1B6-3EDD-40C9-9EBD-9436B83E71E1}" destId="{200870F2-6315-4846-A3B3-A08BA7495AB8}" srcOrd="0" destOrd="0" presId="urn:microsoft.com/office/officeart/2005/8/layout/vList2"/>
    <dgm:cxn modelId="{6DFEA278-1646-436C-924C-C3D3B94CA296}" srcId="{C2238B69-A9DB-4AE0-9B86-12EF12D1D910}" destId="{A336CC46-C547-413A-A319-32709C4FCAD4}" srcOrd="2" destOrd="0" parTransId="{0B749C97-D4A9-416B-A4B7-E0C4C3824B1D}" sibTransId="{E3F89199-442C-476D-B8DE-785A1532A7FE}"/>
    <dgm:cxn modelId="{FA969FB4-89AB-4E32-9BA6-C691AD6A20C9}" srcId="{5C45A1B6-3EDD-40C9-9EBD-9436B83E71E1}" destId="{E075310F-B6D9-4BC4-9D41-AA221C03CBED}" srcOrd="0" destOrd="0" parTransId="{18F8D820-610A-41AF-9F0C-8910F3B60B93}" sibTransId="{A65EEABA-00CB-471D-8FD8-D1B396FDB29D}"/>
    <dgm:cxn modelId="{2FEAD889-5D28-498C-95D2-AE0B089E4805}" srcId="{C2238B69-A9DB-4AE0-9B86-12EF12D1D910}" destId="{D4DC374F-9A5C-4985-A020-D93898D1582D}" srcOrd="0" destOrd="0" parTransId="{4CF78123-F700-4D34-80F7-422CAD08ECD5}" sibTransId="{961EE5FB-7A0D-4308-9E87-F28D307DEFA6}"/>
    <dgm:cxn modelId="{007649F8-E730-41F9-BD50-6179707590F7}" srcId="{C2238B69-A9DB-4AE0-9B86-12EF12D1D910}" destId="{5C45A1B6-3EDD-40C9-9EBD-9436B83E71E1}" srcOrd="1" destOrd="0" parTransId="{33065F20-A9A4-4C4C-9706-E6642EDD5FD2}" sibTransId="{0DCA1E5C-9621-4C85-A8D7-EDE93AA138AC}"/>
    <dgm:cxn modelId="{D7E29AB5-1827-453F-ABF2-8CCC2844FF42}" type="presOf" srcId="{C6E790D8-692C-4C90-9516-CC4B97DE53AD}" destId="{42B94FD8-2015-44C5-9DA4-92C840518306}" srcOrd="0" destOrd="0" presId="urn:microsoft.com/office/officeart/2005/8/layout/vList2"/>
    <dgm:cxn modelId="{9A08C2B4-3E93-4B9E-92FB-91E908CD8985}" type="presOf" srcId="{E075310F-B6D9-4BC4-9D41-AA221C03CBED}" destId="{ECA547C4-8D6D-4344-8EB8-120BCFB0FF47}" srcOrd="0" destOrd="0" presId="urn:microsoft.com/office/officeart/2005/8/layout/vList2"/>
    <dgm:cxn modelId="{8BAD0144-475F-43E3-9188-F56872C4AAFB}" type="presParOf" srcId="{25B6B4AD-B953-44A6-9BBC-C5FBC4117ABC}" destId="{4463C2A6-51EC-4746-855E-11024DD6CAB5}" srcOrd="0" destOrd="0" presId="urn:microsoft.com/office/officeart/2005/8/layout/vList2"/>
    <dgm:cxn modelId="{5BEB1414-80F9-41CC-AE9E-2961207EF13C}" type="presParOf" srcId="{25B6B4AD-B953-44A6-9BBC-C5FBC4117ABC}" destId="{42B94FD8-2015-44C5-9DA4-92C840518306}" srcOrd="1" destOrd="0" presId="urn:microsoft.com/office/officeart/2005/8/layout/vList2"/>
    <dgm:cxn modelId="{292B93BC-C1C7-4B77-9217-BA6106800817}" type="presParOf" srcId="{25B6B4AD-B953-44A6-9BBC-C5FBC4117ABC}" destId="{200870F2-6315-4846-A3B3-A08BA7495AB8}" srcOrd="2" destOrd="0" presId="urn:microsoft.com/office/officeart/2005/8/layout/vList2"/>
    <dgm:cxn modelId="{33C58FB0-5120-46E1-A7B7-8FBD39FD6700}" type="presParOf" srcId="{25B6B4AD-B953-44A6-9BBC-C5FBC4117ABC}" destId="{ECA547C4-8D6D-4344-8EB8-120BCFB0FF47}" srcOrd="3" destOrd="0" presId="urn:microsoft.com/office/officeart/2005/8/layout/vList2"/>
    <dgm:cxn modelId="{C56AEC76-F6C1-4696-A753-B98583598401}" type="presParOf" srcId="{25B6B4AD-B953-44A6-9BBC-C5FBC4117ABC}" destId="{6CDED906-0CCE-422A-AB79-E289EFB68C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51D7E-4EF8-458B-8021-BFA180AD0F53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371887BE-2CA0-451A-A30B-5F410289A69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Конституции Республики Беларусь, нормативным правовым актам Президента Республики Беларусь, законам и иным нормативным правовым актам большей юридической силы;</a:t>
          </a:r>
          <a:endParaRPr lang="ru-RU" sz="1400" dirty="0">
            <a:solidFill>
              <a:schemeClr val="tx1"/>
            </a:solidFill>
          </a:endParaRPr>
        </a:p>
      </dgm:t>
    </dgm:pt>
    <dgm:pt modelId="{ABB76236-BB2A-4C18-A3E2-B6236796CF46}" type="parTrans" cxnId="{7A565D69-848E-44EB-AE7D-5A01261F99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AF31121-E4E3-43CF-ABE9-0EB4C8360D75}" type="sibTrans" cxnId="{7A565D69-848E-44EB-AE7D-5A01261F99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9E4D01-D707-40D2-ADF2-1DE4643E4582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совместимость с нормативными правовыми актами одинаковой юридической силы по отношению к проекту нормативного правового акта;</a:t>
          </a:r>
          <a:endParaRPr lang="ru-RU" sz="1400" dirty="0">
            <a:solidFill>
              <a:schemeClr val="tx1"/>
            </a:solidFill>
          </a:endParaRPr>
        </a:p>
      </dgm:t>
    </dgm:pt>
    <dgm:pt modelId="{62C3898E-57C4-4977-883D-60B1638318BE}" type="parTrans" cxnId="{391EB3CD-3330-4FFE-8DF7-977F6E98CFB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CBEB351-B069-4E65-AA63-C42DECC62825}" type="sibTrans" cxnId="{391EB3CD-3330-4FFE-8DF7-977F6E98CFB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F78F9AC-D5BE-47EF-B336-EF6C33EE1F9A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международным договорам и иным международно-правовым актам.</a:t>
          </a:r>
          <a:endParaRPr lang="ru-RU" sz="1400" dirty="0">
            <a:solidFill>
              <a:schemeClr val="tx1"/>
            </a:solidFill>
          </a:endParaRPr>
        </a:p>
      </dgm:t>
    </dgm:pt>
    <dgm:pt modelId="{6344D157-ABCA-4939-9CA7-2EEEDD43BCDC}" type="parTrans" cxnId="{92562086-0724-4E9C-9F0D-541A2B6805B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071EEA5-BD30-4C51-AAA9-BD1E606B11A1}" type="sibTrans" cxnId="{92562086-0724-4E9C-9F0D-541A2B6805B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F0B804-AF2C-4C44-9A21-5C94BF95D03B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соблюдение требований нормотворческой техники;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5933F2-452D-4784-A8BA-50A389DA9114}" type="parTrans" cxnId="{8A9DEFEA-93EA-41B6-A4F9-1839C3E9F36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CCC6AE6-31B5-4BBD-86B5-748061B7851B}" type="sibTrans" cxnId="{8A9DEFEA-93EA-41B6-A4F9-1839C3E9F36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F1C8A1F-264B-4770-AE1F-6F07BF40F794}" type="pres">
      <dgm:prSet presAssocID="{50951D7E-4EF8-458B-8021-BFA180AD0F53}" presName="linearFlow" presStyleCnt="0">
        <dgm:presLayoutVars>
          <dgm:dir/>
          <dgm:resizeHandles val="exact"/>
        </dgm:presLayoutVars>
      </dgm:prSet>
      <dgm:spPr/>
    </dgm:pt>
    <dgm:pt modelId="{37E4C290-12B4-43DF-AEE5-5DEF36B6A848}" type="pres">
      <dgm:prSet presAssocID="{371887BE-2CA0-451A-A30B-5F410289A690}" presName="composite" presStyleCnt="0"/>
      <dgm:spPr/>
    </dgm:pt>
    <dgm:pt modelId="{556C55BC-71A7-45EA-A116-5A2BB4DAEB3B}" type="pres">
      <dgm:prSet presAssocID="{371887BE-2CA0-451A-A30B-5F410289A690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9CB484-916B-43B9-8E17-AC2D4BDD95F4}" type="pres">
      <dgm:prSet presAssocID="{371887BE-2CA0-451A-A30B-5F410289A690}" presName="txShp" presStyleLbl="node1" presStyleIdx="0" presStyleCnt="4" custScaleY="17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699A3-D2AB-4A89-9CCD-22A20974977D}" type="pres">
      <dgm:prSet presAssocID="{BAF31121-E4E3-43CF-ABE9-0EB4C8360D75}" presName="spacing" presStyleCnt="0"/>
      <dgm:spPr/>
    </dgm:pt>
    <dgm:pt modelId="{F7985E9C-F509-4927-84E1-EB4CBF380541}" type="pres">
      <dgm:prSet presAssocID="{B39E4D01-D707-40D2-ADF2-1DE4643E4582}" presName="composite" presStyleCnt="0"/>
      <dgm:spPr/>
    </dgm:pt>
    <dgm:pt modelId="{E4A3EED5-8DC4-4673-90F1-A61585DCDF60}" type="pres">
      <dgm:prSet presAssocID="{B39E4D01-D707-40D2-ADF2-1DE4643E4582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0718CC-E1F4-4EB0-A6CA-988864323ABB}" type="pres">
      <dgm:prSet presAssocID="{B39E4D01-D707-40D2-ADF2-1DE4643E4582}" presName="txShp" presStyleLbl="node1" presStyleIdx="1" presStyleCnt="4" custScaleY="160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3B9D0-140F-40C1-BC9A-8EF4AB9B72B9}" type="pres">
      <dgm:prSet presAssocID="{4CBEB351-B069-4E65-AA63-C42DECC62825}" presName="spacing" presStyleCnt="0"/>
      <dgm:spPr/>
    </dgm:pt>
    <dgm:pt modelId="{C96EC6D4-132A-405C-B238-DED8582BFE19}" type="pres">
      <dgm:prSet presAssocID="{EEF0B804-AF2C-4C44-9A21-5C94BF95D03B}" presName="composite" presStyleCnt="0"/>
      <dgm:spPr/>
    </dgm:pt>
    <dgm:pt modelId="{92C66FF0-F191-4D35-943B-BD17D4DE23D3}" type="pres">
      <dgm:prSet presAssocID="{EEF0B804-AF2C-4C44-9A21-5C94BF95D03B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463E668-B50F-4838-AD1B-CE81CC2B8F85}" type="pres">
      <dgm:prSet presAssocID="{EEF0B804-AF2C-4C44-9A21-5C94BF95D03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D3CA-5DDF-4FE4-B177-6413B451EAEC}" type="pres">
      <dgm:prSet presAssocID="{6CCC6AE6-31B5-4BBD-86B5-748061B7851B}" presName="spacing" presStyleCnt="0"/>
      <dgm:spPr/>
    </dgm:pt>
    <dgm:pt modelId="{E7A46083-5BA7-45FE-8F17-16B2C72651B2}" type="pres">
      <dgm:prSet presAssocID="{0F78F9AC-D5BE-47EF-B336-EF6C33EE1F9A}" presName="composite" presStyleCnt="0"/>
      <dgm:spPr/>
    </dgm:pt>
    <dgm:pt modelId="{988B034F-7E93-4A67-AC30-6B925EA32012}" type="pres">
      <dgm:prSet presAssocID="{0F78F9AC-D5BE-47EF-B336-EF6C33EE1F9A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403CB80-20BD-45D4-B44C-9215A6021DFC}" type="pres">
      <dgm:prSet presAssocID="{0F78F9AC-D5BE-47EF-B336-EF6C33EE1F9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E131F-A0D4-4680-88ED-7D0CC1F80E80}" type="presOf" srcId="{50951D7E-4EF8-458B-8021-BFA180AD0F53}" destId="{7F1C8A1F-264B-4770-AE1F-6F07BF40F794}" srcOrd="0" destOrd="0" presId="urn:microsoft.com/office/officeart/2005/8/layout/vList3"/>
    <dgm:cxn modelId="{8A9DEFEA-93EA-41B6-A4F9-1839C3E9F36F}" srcId="{50951D7E-4EF8-458B-8021-BFA180AD0F53}" destId="{EEF0B804-AF2C-4C44-9A21-5C94BF95D03B}" srcOrd="2" destOrd="0" parTransId="{075933F2-452D-4784-A8BA-50A389DA9114}" sibTransId="{6CCC6AE6-31B5-4BBD-86B5-748061B7851B}"/>
    <dgm:cxn modelId="{1FE75063-AAEF-456C-B3A0-288F77AA9716}" type="presOf" srcId="{371887BE-2CA0-451A-A30B-5F410289A690}" destId="{E69CB484-916B-43B9-8E17-AC2D4BDD95F4}" srcOrd="0" destOrd="0" presId="urn:microsoft.com/office/officeart/2005/8/layout/vList3"/>
    <dgm:cxn modelId="{31E3BFB6-82A3-42E0-A6C8-1E61FA2A5022}" type="presOf" srcId="{EEF0B804-AF2C-4C44-9A21-5C94BF95D03B}" destId="{D463E668-B50F-4838-AD1B-CE81CC2B8F85}" srcOrd="0" destOrd="0" presId="urn:microsoft.com/office/officeart/2005/8/layout/vList3"/>
    <dgm:cxn modelId="{7A565D69-848E-44EB-AE7D-5A01261F99B2}" srcId="{50951D7E-4EF8-458B-8021-BFA180AD0F53}" destId="{371887BE-2CA0-451A-A30B-5F410289A690}" srcOrd="0" destOrd="0" parTransId="{ABB76236-BB2A-4C18-A3E2-B6236796CF46}" sibTransId="{BAF31121-E4E3-43CF-ABE9-0EB4C8360D75}"/>
    <dgm:cxn modelId="{92562086-0724-4E9C-9F0D-541A2B6805B9}" srcId="{50951D7E-4EF8-458B-8021-BFA180AD0F53}" destId="{0F78F9AC-D5BE-47EF-B336-EF6C33EE1F9A}" srcOrd="3" destOrd="0" parTransId="{6344D157-ABCA-4939-9CA7-2EEEDD43BCDC}" sibTransId="{6071EEA5-BD30-4C51-AAA9-BD1E606B11A1}"/>
    <dgm:cxn modelId="{6C44A0A0-5050-4BCB-AB7C-7A87F2B7F2F3}" type="presOf" srcId="{B39E4D01-D707-40D2-ADF2-1DE4643E4582}" destId="{950718CC-E1F4-4EB0-A6CA-988864323ABB}" srcOrd="0" destOrd="0" presId="urn:microsoft.com/office/officeart/2005/8/layout/vList3"/>
    <dgm:cxn modelId="{391EB3CD-3330-4FFE-8DF7-977F6E98CFB4}" srcId="{50951D7E-4EF8-458B-8021-BFA180AD0F53}" destId="{B39E4D01-D707-40D2-ADF2-1DE4643E4582}" srcOrd="1" destOrd="0" parTransId="{62C3898E-57C4-4977-883D-60B1638318BE}" sibTransId="{4CBEB351-B069-4E65-AA63-C42DECC62825}"/>
    <dgm:cxn modelId="{0F66706B-E4C8-41DF-8512-EE2C0BE78B93}" type="presOf" srcId="{0F78F9AC-D5BE-47EF-B336-EF6C33EE1F9A}" destId="{8403CB80-20BD-45D4-B44C-9215A6021DFC}" srcOrd="0" destOrd="0" presId="urn:microsoft.com/office/officeart/2005/8/layout/vList3"/>
    <dgm:cxn modelId="{B9C51640-1D31-4254-9BD8-28D16932C42C}" type="presParOf" srcId="{7F1C8A1F-264B-4770-AE1F-6F07BF40F794}" destId="{37E4C290-12B4-43DF-AEE5-5DEF36B6A848}" srcOrd="0" destOrd="0" presId="urn:microsoft.com/office/officeart/2005/8/layout/vList3"/>
    <dgm:cxn modelId="{F9F8652C-4413-4E82-B67F-4BBBBC14D55C}" type="presParOf" srcId="{37E4C290-12B4-43DF-AEE5-5DEF36B6A848}" destId="{556C55BC-71A7-45EA-A116-5A2BB4DAEB3B}" srcOrd="0" destOrd="0" presId="urn:microsoft.com/office/officeart/2005/8/layout/vList3"/>
    <dgm:cxn modelId="{4E4EAB6A-7D8F-4A77-86EA-0E2CCD8E0835}" type="presParOf" srcId="{37E4C290-12B4-43DF-AEE5-5DEF36B6A848}" destId="{E69CB484-916B-43B9-8E17-AC2D4BDD95F4}" srcOrd="1" destOrd="0" presId="urn:microsoft.com/office/officeart/2005/8/layout/vList3"/>
    <dgm:cxn modelId="{B157373C-50A9-4928-AB54-7C15EB2AAA8E}" type="presParOf" srcId="{7F1C8A1F-264B-4770-AE1F-6F07BF40F794}" destId="{4F6699A3-D2AB-4A89-9CCD-22A20974977D}" srcOrd="1" destOrd="0" presId="urn:microsoft.com/office/officeart/2005/8/layout/vList3"/>
    <dgm:cxn modelId="{137A6CB3-A361-442A-8B33-0B559B8DBB2D}" type="presParOf" srcId="{7F1C8A1F-264B-4770-AE1F-6F07BF40F794}" destId="{F7985E9C-F509-4927-84E1-EB4CBF380541}" srcOrd="2" destOrd="0" presId="urn:microsoft.com/office/officeart/2005/8/layout/vList3"/>
    <dgm:cxn modelId="{6F478268-32B4-4435-91E0-EECE97B837EC}" type="presParOf" srcId="{F7985E9C-F509-4927-84E1-EB4CBF380541}" destId="{E4A3EED5-8DC4-4673-90F1-A61585DCDF60}" srcOrd="0" destOrd="0" presId="urn:microsoft.com/office/officeart/2005/8/layout/vList3"/>
    <dgm:cxn modelId="{BFD0AA11-B494-4E12-9697-8DFFA68BDADF}" type="presParOf" srcId="{F7985E9C-F509-4927-84E1-EB4CBF380541}" destId="{950718CC-E1F4-4EB0-A6CA-988864323ABB}" srcOrd="1" destOrd="0" presId="urn:microsoft.com/office/officeart/2005/8/layout/vList3"/>
    <dgm:cxn modelId="{20AD5A09-6B05-4D1E-AA24-E5B4F4092D4C}" type="presParOf" srcId="{7F1C8A1F-264B-4770-AE1F-6F07BF40F794}" destId="{FFD3B9D0-140F-40C1-BC9A-8EF4AB9B72B9}" srcOrd="3" destOrd="0" presId="urn:microsoft.com/office/officeart/2005/8/layout/vList3"/>
    <dgm:cxn modelId="{F7FD6891-8043-404B-B8EE-61AB3D3D6E40}" type="presParOf" srcId="{7F1C8A1F-264B-4770-AE1F-6F07BF40F794}" destId="{C96EC6D4-132A-405C-B238-DED8582BFE19}" srcOrd="4" destOrd="0" presId="urn:microsoft.com/office/officeart/2005/8/layout/vList3"/>
    <dgm:cxn modelId="{94D19709-D337-4362-98BB-A63DBB5D550B}" type="presParOf" srcId="{C96EC6D4-132A-405C-B238-DED8582BFE19}" destId="{92C66FF0-F191-4D35-943B-BD17D4DE23D3}" srcOrd="0" destOrd="0" presId="urn:microsoft.com/office/officeart/2005/8/layout/vList3"/>
    <dgm:cxn modelId="{EC30E358-EECA-437B-93FF-4DA4B0C1DA02}" type="presParOf" srcId="{C96EC6D4-132A-405C-B238-DED8582BFE19}" destId="{D463E668-B50F-4838-AD1B-CE81CC2B8F85}" srcOrd="1" destOrd="0" presId="urn:microsoft.com/office/officeart/2005/8/layout/vList3"/>
    <dgm:cxn modelId="{8F6AF0F7-44EE-4DE8-BDD3-3330B513872A}" type="presParOf" srcId="{7F1C8A1F-264B-4770-AE1F-6F07BF40F794}" destId="{6029D3CA-5DDF-4FE4-B177-6413B451EAEC}" srcOrd="5" destOrd="0" presId="urn:microsoft.com/office/officeart/2005/8/layout/vList3"/>
    <dgm:cxn modelId="{DA27227A-9D51-4DED-B6BC-66FE7DDD5E15}" type="presParOf" srcId="{7F1C8A1F-264B-4770-AE1F-6F07BF40F794}" destId="{E7A46083-5BA7-45FE-8F17-16B2C72651B2}" srcOrd="6" destOrd="0" presId="urn:microsoft.com/office/officeart/2005/8/layout/vList3"/>
    <dgm:cxn modelId="{40B18474-811C-4E8D-A4F3-4EC73943F566}" type="presParOf" srcId="{E7A46083-5BA7-45FE-8F17-16B2C72651B2}" destId="{988B034F-7E93-4A67-AC30-6B925EA32012}" srcOrd="0" destOrd="0" presId="urn:microsoft.com/office/officeart/2005/8/layout/vList3"/>
    <dgm:cxn modelId="{446C7010-3C04-4578-B307-75D5E4495D56}" type="presParOf" srcId="{E7A46083-5BA7-45FE-8F17-16B2C72651B2}" destId="{8403CB80-20BD-45D4-B44C-9215A6021D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345392-4B7E-4375-A86A-BDDF5CC22FF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AF563-8552-4266-9B78-AA9EAE368516}">
      <dgm:prSet phldrT="[Текст]"/>
      <dgm:spPr/>
      <dgm:t>
        <a:bodyPr/>
        <a:lstStyle/>
        <a:p>
          <a:r>
            <a:rPr lang="ru-RU" b="1" dirty="0" smtClean="0">
              <a:effectLst/>
            </a:rPr>
            <a:t>для нормотворческих органов, подчиненных (подотчетных) Президенту Республики Беларусь</a:t>
          </a:r>
          <a:r>
            <a:rPr lang="ru-RU" dirty="0" smtClean="0">
              <a:effectLst/>
            </a:rPr>
            <a:t>, – в Конституции Республики Беларусь, иных законах, актах Президента Республики Беларусь, международных договорах и иных международно-правовых актах (статья 17 Закона «О нормативных правовых актах»);</a:t>
          </a:r>
          <a:endParaRPr lang="ru-RU" dirty="0">
            <a:effectLst/>
          </a:endParaRPr>
        </a:p>
      </dgm:t>
    </dgm:pt>
    <dgm:pt modelId="{7E68AAE1-E20D-4E5C-B4F0-6B4D431AB570}" type="parTrans" cxnId="{261F772B-9837-4E86-8142-5AC2A9FD31C1}">
      <dgm:prSet/>
      <dgm:spPr/>
      <dgm:t>
        <a:bodyPr/>
        <a:lstStyle/>
        <a:p>
          <a:endParaRPr lang="ru-RU"/>
        </a:p>
      </dgm:t>
    </dgm:pt>
    <dgm:pt modelId="{304DA65B-A412-49EA-844A-96CDAE5D44A5}" type="sibTrans" cxnId="{261F772B-9837-4E86-8142-5AC2A9FD31C1}">
      <dgm:prSet/>
      <dgm:spPr/>
      <dgm:t>
        <a:bodyPr/>
        <a:lstStyle/>
        <a:p>
          <a:endParaRPr lang="ru-RU"/>
        </a:p>
      </dgm:t>
    </dgm:pt>
    <dgm:pt modelId="{1810F8C4-025E-4124-A226-86EBB3013C04}">
      <dgm:prSet phldrT="[Текст]"/>
      <dgm:spPr/>
      <dgm:t>
        <a:bodyPr/>
        <a:lstStyle/>
        <a:p>
          <a:r>
            <a:rPr lang="ru-RU" b="1" smtClean="0">
              <a:effectLst/>
            </a:rPr>
            <a:t>для  министерств, иных республиканских органов государственного управления</a:t>
          </a:r>
          <a:r>
            <a:rPr lang="ru-RU" smtClean="0">
              <a:effectLst/>
            </a:rPr>
            <a:t> – в Конституции Республики Беларусь, иных законах, актах Президента Республики Беларусь, </a:t>
          </a:r>
          <a:r>
            <a:rPr lang="ru-RU" u="sng" smtClean="0">
              <a:effectLst/>
            </a:rPr>
            <a:t>постановлениях Совета Министров Республики Беларусь</a:t>
          </a:r>
          <a:r>
            <a:rPr lang="ru-RU" smtClean="0">
              <a:effectLst/>
            </a:rPr>
            <a:t>, международных договорах и иных международно-правовых актах (статья 18 Закона «О нормативных правовых актах»); </a:t>
          </a:r>
          <a:endParaRPr lang="ru-RU" dirty="0">
            <a:effectLst/>
          </a:endParaRPr>
        </a:p>
      </dgm:t>
    </dgm:pt>
    <dgm:pt modelId="{A6192175-390C-4E79-A3BD-283B74FC9C41}" type="parTrans" cxnId="{EE6C4A6D-616E-4BB7-A673-DC9C77715AD5}">
      <dgm:prSet/>
      <dgm:spPr/>
      <dgm:t>
        <a:bodyPr/>
        <a:lstStyle/>
        <a:p>
          <a:endParaRPr lang="ru-RU"/>
        </a:p>
      </dgm:t>
    </dgm:pt>
    <dgm:pt modelId="{5A24CA5C-8A2E-4988-9FB2-32228DC1D52B}" type="sibTrans" cxnId="{EE6C4A6D-616E-4BB7-A673-DC9C77715AD5}">
      <dgm:prSet/>
      <dgm:spPr/>
      <dgm:t>
        <a:bodyPr/>
        <a:lstStyle/>
        <a:p>
          <a:endParaRPr lang="ru-RU"/>
        </a:p>
      </dgm:t>
    </dgm:pt>
    <dgm:pt modelId="{8BDFC980-F6CE-40FF-A30A-C8B87FC96159}">
      <dgm:prSet phldrT="[Текст]"/>
      <dgm:spPr/>
      <dgm:t>
        <a:bodyPr/>
        <a:lstStyle/>
        <a:p>
          <a:r>
            <a:rPr lang="ru-RU" b="1" smtClean="0">
              <a:effectLst/>
            </a:rPr>
            <a:t>для местных Советов депутатов, исполнительных и распорядительных органов</a:t>
          </a:r>
          <a:r>
            <a:rPr lang="ru-RU" smtClean="0">
              <a:effectLst/>
            </a:rPr>
            <a:t> –  в Конституции Республики Беларусь, </a:t>
          </a:r>
          <a:r>
            <a:rPr lang="ru-RU" u="sng" smtClean="0">
              <a:effectLst/>
            </a:rPr>
            <a:t>иных актах законодательства</a:t>
          </a:r>
          <a:r>
            <a:rPr lang="ru-RU" smtClean="0">
              <a:effectLst/>
            </a:rPr>
            <a:t>, международных договорах и иных международно-правовых актах (статья 19 Закона «О нормативных правовых актах»).</a:t>
          </a:r>
          <a:endParaRPr lang="ru-RU" dirty="0">
            <a:effectLst/>
          </a:endParaRPr>
        </a:p>
      </dgm:t>
    </dgm:pt>
    <dgm:pt modelId="{8484D3CA-F725-4D61-830E-F2891E26D3D8}" type="parTrans" cxnId="{00484B59-1841-49B0-A6AF-05A01E327447}">
      <dgm:prSet/>
      <dgm:spPr/>
      <dgm:t>
        <a:bodyPr/>
        <a:lstStyle/>
        <a:p>
          <a:endParaRPr lang="ru-RU"/>
        </a:p>
      </dgm:t>
    </dgm:pt>
    <dgm:pt modelId="{42F08024-943A-41CC-B4C2-548BB9025F64}" type="sibTrans" cxnId="{00484B59-1841-49B0-A6AF-05A01E327447}">
      <dgm:prSet/>
      <dgm:spPr/>
      <dgm:t>
        <a:bodyPr/>
        <a:lstStyle/>
        <a:p>
          <a:endParaRPr lang="ru-RU"/>
        </a:p>
      </dgm:t>
    </dgm:pt>
    <dgm:pt modelId="{62249DF4-42C6-4B42-8A57-6B86283BCDB8}">
      <dgm:prSet phldrT="[Текст]" phldr="1"/>
      <dgm:spPr/>
      <dgm:t>
        <a:bodyPr/>
        <a:lstStyle/>
        <a:p>
          <a:endParaRPr lang="ru-RU" dirty="0"/>
        </a:p>
      </dgm:t>
    </dgm:pt>
    <dgm:pt modelId="{038B9DF6-B19B-49D2-A65E-0DAFEDBB39F7}" type="sibTrans" cxnId="{D25E10FB-1556-4F63-85AB-3F5ED77401F3}">
      <dgm:prSet/>
      <dgm:spPr/>
      <dgm:t>
        <a:bodyPr/>
        <a:lstStyle/>
        <a:p>
          <a:endParaRPr lang="ru-RU"/>
        </a:p>
      </dgm:t>
    </dgm:pt>
    <dgm:pt modelId="{4E77646F-0CAC-4D93-B281-8C91E920BC7A}" type="parTrans" cxnId="{D25E10FB-1556-4F63-85AB-3F5ED77401F3}">
      <dgm:prSet/>
      <dgm:spPr/>
      <dgm:t>
        <a:bodyPr/>
        <a:lstStyle/>
        <a:p>
          <a:endParaRPr lang="ru-RU"/>
        </a:p>
      </dgm:t>
    </dgm:pt>
    <dgm:pt modelId="{27E521DC-CE4B-47F7-91A9-293E4423A1A7}">
      <dgm:prSet phldrT="[Текст]" phldr="1"/>
      <dgm:spPr/>
      <dgm:t>
        <a:bodyPr/>
        <a:lstStyle/>
        <a:p>
          <a:endParaRPr lang="ru-RU" dirty="0"/>
        </a:p>
      </dgm:t>
    </dgm:pt>
    <dgm:pt modelId="{7520DF2A-03EE-48C1-95DB-F3355F0AB20C}" type="sibTrans" cxnId="{A05F1ACC-2D43-410E-874B-FC0C07B56E75}">
      <dgm:prSet/>
      <dgm:spPr/>
      <dgm:t>
        <a:bodyPr/>
        <a:lstStyle/>
        <a:p>
          <a:endParaRPr lang="ru-RU"/>
        </a:p>
      </dgm:t>
    </dgm:pt>
    <dgm:pt modelId="{84BAE70A-7A4C-4EC3-8C4A-BDDE43FE7844}" type="parTrans" cxnId="{A05F1ACC-2D43-410E-874B-FC0C07B56E75}">
      <dgm:prSet/>
      <dgm:spPr/>
      <dgm:t>
        <a:bodyPr/>
        <a:lstStyle/>
        <a:p>
          <a:endParaRPr lang="ru-RU"/>
        </a:p>
      </dgm:t>
    </dgm:pt>
    <dgm:pt modelId="{BB548ADF-2E8D-478F-B3B5-0AD87E470A2A}">
      <dgm:prSet phldrT="[Текст]" phldr="1"/>
      <dgm:spPr/>
      <dgm:t>
        <a:bodyPr/>
        <a:lstStyle/>
        <a:p>
          <a:endParaRPr lang="ru-RU" dirty="0"/>
        </a:p>
      </dgm:t>
    </dgm:pt>
    <dgm:pt modelId="{D701E97C-C12A-4B2E-AD23-3309AAA58CDA}" type="sibTrans" cxnId="{15DA3377-5176-445A-BDBF-4FF6D652AE7C}">
      <dgm:prSet/>
      <dgm:spPr/>
      <dgm:t>
        <a:bodyPr/>
        <a:lstStyle/>
        <a:p>
          <a:endParaRPr lang="ru-RU"/>
        </a:p>
      </dgm:t>
    </dgm:pt>
    <dgm:pt modelId="{D51158C8-CE44-4E6F-8AD8-8E2B40DC38CE}" type="parTrans" cxnId="{15DA3377-5176-445A-BDBF-4FF6D652AE7C}">
      <dgm:prSet/>
      <dgm:spPr/>
      <dgm:t>
        <a:bodyPr/>
        <a:lstStyle/>
        <a:p>
          <a:endParaRPr lang="ru-RU"/>
        </a:p>
      </dgm:t>
    </dgm:pt>
    <dgm:pt modelId="{DA9A1EAA-889D-4A9D-9F48-00DC49F8DFDA}" type="pres">
      <dgm:prSet presAssocID="{04345392-4B7E-4375-A86A-BDDF5CC22FF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0868D5B-5EA8-4E56-AE38-39857687AE8C}" type="pres">
      <dgm:prSet presAssocID="{62249DF4-42C6-4B42-8A57-6B86283BCDB8}" presName="parenttextcomposite" presStyleCnt="0"/>
      <dgm:spPr/>
      <dgm:t>
        <a:bodyPr/>
        <a:lstStyle/>
        <a:p>
          <a:endParaRPr lang="ru-RU"/>
        </a:p>
      </dgm:t>
    </dgm:pt>
    <dgm:pt modelId="{9FBCEB21-E9E8-4BA4-9B4F-60D26A49E831}" type="pres">
      <dgm:prSet presAssocID="{62249DF4-42C6-4B42-8A57-6B86283BCDB8}" presName="parenttext" presStyleLbl="revTx" presStyleIdx="0" presStyleCnt="3" custFlipVert="1" custScaleY="2975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6543-F5D5-44C8-A9F8-31ABC7C476F8}" type="pres">
      <dgm:prSet presAssocID="{62249DF4-42C6-4B42-8A57-6B86283BCDB8}" presName="composite" presStyleCnt="0"/>
      <dgm:spPr/>
      <dgm:t>
        <a:bodyPr/>
        <a:lstStyle/>
        <a:p>
          <a:endParaRPr lang="ru-RU"/>
        </a:p>
      </dgm:t>
    </dgm:pt>
    <dgm:pt modelId="{37CDEDA5-E9B0-41F3-B7DA-8C3F2EF0BCA3}" type="pres">
      <dgm:prSet presAssocID="{62249DF4-42C6-4B42-8A57-6B86283BCDB8}" presName="chevron1" presStyleLbl="alignNode1" presStyleIdx="0" presStyleCnt="21"/>
      <dgm:spPr/>
      <dgm:t>
        <a:bodyPr/>
        <a:lstStyle/>
        <a:p>
          <a:endParaRPr lang="ru-RU"/>
        </a:p>
      </dgm:t>
    </dgm:pt>
    <dgm:pt modelId="{299A68FF-9C9C-41EA-A6B6-31554648A7CC}" type="pres">
      <dgm:prSet presAssocID="{62249DF4-42C6-4B42-8A57-6B86283BCDB8}" presName="chevron2" presStyleLbl="alignNode1" presStyleIdx="1" presStyleCnt="21"/>
      <dgm:spPr/>
      <dgm:t>
        <a:bodyPr/>
        <a:lstStyle/>
        <a:p>
          <a:endParaRPr lang="ru-RU"/>
        </a:p>
      </dgm:t>
    </dgm:pt>
    <dgm:pt modelId="{75A5107B-5F16-4C37-9DDD-787FFDF08832}" type="pres">
      <dgm:prSet presAssocID="{62249DF4-42C6-4B42-8A57-6B86283BCDB8}" presName="chevron3" presStyleLbl="alignNode1" presStyleIdx="2" presStyleCnt="21"/>
      <dgm:spPr/>
      <dgm:t>
        <a:bodyPr/>
        <a:lstStyle/>
        <a:p>
          <a:endParaRPr lang="ru-RU"/>
        </a:p>
      </dgm:t>
    </dgm:pt>
    <dgm:pt modelId="{074BDCCB-27A6-4286-9AD4-3378B6131340}" type="pres">
      <dgm:prSet presAssocID="{62249DF4-42C6-4B42-8A57-6B86283BCDB8}" presName="chevron4" presStyleLbl="alignNode1" presStyleIdx="3" presStyleCnt="21"/>
      <dgm:spPr/>
      <dgm:t>
        <a:bodyPr/>
        <a:lstStyle/>
        <a:p>
          <a:endParaRPr lang="ru-RU"/>
        </a:p>
      </dgm:t>
    </dgm:pt>
    <dgm:pt modelId="{911208B5-3DD1-4ED9-B55E-358E7FBABFB4}" type="pres">
      <dgm:prSet presAssocID="{62249DF4-42C6-4B42-8A57-6B86283BCDB8}" presName="chevron5" presStyleLbl="alignNode1" presStyleIdx="4" presStyleCnt="21"/>
      <dgm:spPr/>
      <dgm:t>
        <a:bodyPr/>
        <a:lstStyle/>
        <a:p>
          <a:endParaRPr lang="ru-RU"/>
        </a:p>
      </dgm:t>
    </dgm:pt>
    <dgm:pt modelId="{687619FB-BD11-4280-A279-709ABD53926E}" type="pres">
      <dgm:prSet presAssocID="{62249DF4-42C6-4B42-8A57-6B86283BCDB8}" presName="chevron6" presStyleLbl="alignNode1" presStyleIdx="5" presStyleCnt="21"/>
      <dgm:spPr/>
      <dgm:t>
        <a:bodyPr/>
        <a:lstStyle/>
        <a:p>
          <a:endParaRPr lang="ru-RU"/>
        </a:p>
      </dgm:t>
    </dgm:pt>
    <dgm:pt modelId="{EB276DA4-89C0-45C2-94CA-5E4F900EE3F0}" type="pres">
      <dgm:prSet presAssocID="{62249DF4-42C6-4B42-8A57-6B86283BCDB8}" presName="chevron7" presStyleLbl="alignNode1" presStyleIdx="6" presStyleCnt="21"/>
      <dgm:spPr/>
      <dgm:t>
        <a:bodyPr/>
        <a:lstStyle/>
        <a:p>
          <a:endParaRPr lang="ru-RU"/>
        </a:p>
      </dgm:t>
    </dgm:pt>
    <dgm:pt modelId="{7402E155-8878-4326-A8E0-36483D555870}" type="pres">
      <dgm:prSet presAssocID="{62249DF4-42C6-4B42-8A57-6B86283BCDB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C378-5EFF-4EB0-9E81-09380B7D44CF}" type="pres">
      <dgm:prSet presAssocID="{038B9DF6-B19B-49D2-A65E-0DAFEDBB39F7}" presName="sibTrans" presStyleCnt="0"/>
      <dgm:spPr/>
      <dgm:t>
        <a:bodyPr/>
        <a:lstStyle/>
        <a:p>
          <a:endParaRPr lang="ru-RU"/>
        </a:p>
      </dgm:t>
    </dgm:pt>
    <dgm:pt modelId="{B09B4647-BC36-4138-B0DD-4604479465E7}" type="pres">
      <dgm:prSet presAssocID="{27E521DC-CE4B-47F7-91A9-293E4423A1A7}" presName="parenttextcomposite" presStyleCnt="0"/>
      <dgm:spPr/>
      <dgm:t>
        <a:bodyPr/>
        <a:lstStyle/>
        <a:p>
          <a:endParaRPr lang="ru-RU"/>
        </a:p>
      </dgm:t>
    </dgm:pt>
    <dgm:pt modelId="{1700370A-08C5-4C7E-9528-6D13B7C3F1B1}" type="pres">
      <dgm:prSet presAssocID="{27E521DC-CE4B-47F7-91A9-293E4423A1A7}" presName="parenttext" presStyleLbl="revTx" presStyleIdx="1" presStyleCnt="3" custFlipVert="1" custScaleY="869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EEC8-DDB1-4AB1-B60A-2DDE4C407107}" type="pres">
      <dgm:prSet presAssocID="{27E521DC-CE4B-47F7-91A9-293E4423A1A7}" presName="composite" presStyleCnt="0"/>
      <dgm:spPr/>
      <dgm:t>
        <a:bodyPr/>
        <a:lstStyle/>
        <a:p>
          <a:endParaRPr lang="ru-RU"/>
        </a:p>
      </dgm:t>
    </dgm:pt>
    <dgm:pt modelId="{8F8E14E8-C918-460A-A8E9-CEA81D7DE436}" type="pres">
      <dgm:prSet presAssocID="{27E521DC-CE4B-47F7-91A9-293E4423A1A7}" presName="chevron1" presStyleLbl="alignNode1" presStyleIdx="7" presStyleCnt="21"/>
      <dgm:spPr/>
      <dgm:t>
        <a:bodyPr/>
        <a:lstStyle/>
        <a:p>
          <a:endParaRPr lang="ru-RU"/>
        </a:p>
      </dgm:t>
    </dgm:pt>
    <dgm:pt modelId="{26E5F068-3BD2-4833-A076-1E87BA53D17B}" type="pres">
      <dgm:prSet presAssocID="{27E521DC-CE4B-47F7-91A9-293E4423A1A7}" presName="chevron2" presStyleLbl="alignNode1" presStyleIdx="8" presStyleCnt="21"/>
      <dgm:spPr/>
      <dgm:t>
        <a:bodyPr/>
        <a:lstStyle/>
        <a:p>
          <a:endParaRPr lang="ru-RU"/>
        </a:p>
      </dgm:t>
    </dgm:pt>
    <dgm:pt modelId="{0168AB63-CB6E-4C3B-BEE5-4F151C313250}" type="pres">
      <dgm:prSet presAssocID="{27E521DC-CE4B-47F7-91A9-293E4423A1A7}" presName="chevron3" presStyleLbl="alignNode1" presStyleIdx="9" presStyleCnt="21"/>
      <dgm:spPr/>
      <dgm:t>
        <a:bodyPr/>
        <a:lstStyle/>
        <a:p>
          <a:endParaRPr lang="ru-RU"/>
        </a:p>
      </dgm:t>
    </dgm:pt>
    <dgm:pt modelId="{ED856C38-AC1A-4A28-A2F4-47F46DC99BD6}" type="pres">
      <dgm:prSet presAssocID="{27E521DC-CE4B-47F7-91A9-293E4423A1A7}" presName="chevron4" presStyleLbl="alignNode1" presStyleIdx="10" presStyleCnt="21"/>
      <dgm:spPr/>
      <dgm:t>
        <a:bodyPr/>
        <a:lstStyle/>
        <a:p>
          <a:endParaRPr lang="ru-RU"/>
        </a:p>
      </dgm:t>
    </dgm:pt>
    <dgm:pt modelId="{09C9CECB-560A-4940-BEE7-0D0D52A2B220}" type="pres">
      <dgm:prSet presAssocID="{27E521DC-CE4B-47F7-91A9-293E4423A1A7}" presName="chevron5" presStyleLbl="alignNode1" presStyleIdx="11" presStyleCnt="21"/>
      <dgm:spPr/>
      <dgm:t>
        <a:bodyPr/>
        <a:lstStyle/>
        <a:p>
          <a:endParaRPr lang="ru-RU"/>
        </a:p>
      </dgm:t>
    </dgm:pt>
    <dgm:pt modelId="{75D0AC82-7817-402D-B189-79667DA7C311}" type="pres">
      <dgm:prSet presAssocID="{27E521DC-CE4B-47F7-91A9-293E4423A1A7}" presName="chevron6" presStyleLbl="alignNode1" presStyleIdx="12" presStyleCnt="21"/>
      <dgm:spPr/>
      <dgm:t>
        <a:bodyPr/>
        <a:lstStyle/>
        <a:p>
          <a:endParaRPr lang="ru-RU"/>
        </a:p>
      </dgm:t>
    </dgm:pt>
    <dgm:pt modelId="{0F5AB5CD-8891-4D28-A13C-3DC2895EA76E}" type="pres">
      <dgm:prSet presAssocID="{27E521DC-CE4B-47F7-91A9-293E4423A1A7}" presName="chevron7" presStyleLbl="alignNode1" presStyleIdx="13" presStyleCnt="21"/>
      <dgm:spPr/>
      <dgm:t>
        <a:bodyPr/>
        <a:lstStyle/>
        <a:p>
          <a:endParaRPr lang="ru-RU"/>
        </a:p>
      </dgm:t>
    </dgm:pt>
    <dgm:pt modelId="{4053946E-5769-45BF-9683-3D2D5A089456}" type="pres">
      <dgm:prSet presAssocID="{27E521DC-CE4B-47F7-91A9-293E4423A1A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CF362-1438-481E-A044-601C94FDF1FB}" type="pres">
      <dgm:prSet presAssocID="{7520DF2A-03EE-48C1-95DB-F3355F0AB20C}" presName="sibTrans" presStyleCnt="0"/>
      <dgm:spPr/>
      <dgm:t>
        <a:bodyPr/>
        <a:lstStyle/>
        <a:p>
          <a:endParaRPr lang="ru-RU"/>
        </a:p>
      </dgm:t>
    </dgm:pt>
    <dgm:pt modelId="{A0635B36-7960-4AFE-AE6A-F0EE522558C2}" type="pres">
      <dgm:prSet presAssocID="{BB548ADF-2E8D-478F-B3B5-0AD87E470A2A}" presName="parenttextcomposite" presStyleCnt="0"/>
      <dgm:spPr/>
      <dgm:t>
        <a:bodyPr/>
        <a:lstStyle/>
        <a:p>
          <a:endParaRPr lang="ru-RU"/>
        </a:p>
      </dgm:t>
    </dgm:pt>
    <dgm:pt modelId="{33066714-2912-493D-A089-0282B1F44819}" type="pres">
      <dgm:prSet presAssocID="{BB548ADF-2E8D-478F-B3B5-0AD87E470A2A}" presName="parenttext" presStyleLbl="revTx" presStyleIdx="2" presStyleCnt="3" custFlipVert="1" custScaleY="3217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0172F-CE05-40D2-BAF6-28E9477CC1E6}" type="pres">
      <dgm:prSet presAssocID="{BB548ADF-2E8D-478F-B3B5-0AD87E470A2A}" presName="composite" presStyleCnt="0"/>
      <dgm:spPr/>
      <dgm:t>
        <a:bodyPr/>
        <a:lstStyle/>
        <a:p>
          <a:endParaRPr lang="ru-RU"/>
        </a:p>
      </dgm:t>
    </dgm:pt>
    <dgm:pt modelId="{376265A2-2371-4C88-BA73-F72F1A5CEBAE}" type="pres">
      <dgm:prSet presAssocID="{BB548ADF-2E8D-478F-B3B5-0AD87E470A2A}" presName="chevron1" presStyleLbl="alignNode1" presStyleIdx="14" presStyleCnt="21"/>
      <dgm:spPr/>
      <dgm:t>
        <a:bodyPr/>
        <a:lstStyle/>
        <a:p>
          <a:endParaRPr lang="ru-RU"/>
        </a:p>
      </dgm:t>
    </dgm:pt>
    <dgm:pt modelId="{499A58B8-23E8-4430-BA4E-44FA38619BD3}" type="pres">
      <dgm:prSet presAssocID="{BB548ADF-2E8D-478F-B3B5-0AD87E470A2A}" presName="chevron2" presStyleLbl="alignNode1" presStyleIdx="15" presStyleCnt="21"/>
      <dgm:spPr/>
      <dgm:t>
        <a:bodyPr/>
        <a:lstStyle/>
        <a:p>
          <a:endParaRPr lang="ru-RU"/>
        </a:p>
      </dgm:t>
    </dgm:pt>
    <dgm:pt modelId="{FA43477A-F157-4DA8-BEA1-A21977479330}" type="pres">
      <dgm:prSet presAssocID="{BB548ADF-2E8D-478F-B3B5-0AD87E470A2A}" presName="chevron3" presStyleLbl="alignNode1" presStyleIdx="16" presStyleCnt="21"/>
      <dgm:spPr/>
      <dgm:t>
        <a:bodyPr/>
        <a:lstStyle/>
        <a:p>
          <a:endParaRPr lang="ru-RU"/>
        </a:p>
      </dgm:t>
    </dgm:pt>
    <dgm:pt modelId="{64609F72-64D7-4C45-8D6C-039E4AB2762A}" type="pres">
      <dgm:prSet presAssocID="{BB548ADF-2E8D-478F-B3B5-0AD87E470A2A}" presName="chevron4" presStyleLbl="alignNode1" presStyleIdx="17" presStyleCnt="21"/>
      <dgm:spPr/>
      <dgm:t>
        <a:bodyPr/>
        <a:lstStyle/>
        <a:p>
          <a:endParaRPr lang="ru-RU"/>
        </a:p>
      </dgm:t>
    </dgm:pt>
    <dgm:pt modelId="{329A78CE-738C-4EAB-B46B-2EF0D2465DD2}" type="pres">
      <dgm:prSet presAssocID="{BB548ADF-2E8D-478F-B3B5-0AD87E470A2A}" presName="chevron5" presStyleLbl="alignNode1" presStyleIdx="18" presStyleCnt="21"/>
      <dgm:spPr/>
      <dgm:t>
        <a:bodyPr/>
        <a:lstStyle/>
        <a:p>
          <a:endParaRPr lang="ru-RU"/>
        </a:p>
      </dgm:t>
    </dgm:pt>
    <dgm:pt modelId="{3450B974-9943-49CD-9C12-33C0A2B56E76}" type="pres">
      <dgm:prSet presAssocID="{BB548ADF-2E8D-478F-B3B5-0AD87E470A2A}" presName="chevron6" presStyleLbl="alignNode1" presStyleIdx="19" presStyleCnt="21"/>
      <dgm:spPr/>
      <dgm:t>
        <a:bodyPr/>
        <a:lstStyle/>
        <a:p>
          <a:endParaRPr lang="ru-RU"/>
        </a:p>
      </dgm:t>
    </dgm:pt>
    <dgm:pt modelId="{8F371DEA-8964-4947-B260-B61B44DA96A4}" type="pres">
      <dgm:prSet presAssocID="{BB548ADF-2E8D-478F-B3B5-0AD87E470A2A}" presName="chevron7" presStyleLbl="alignNode1" presStyleIdx="20" presStyleCnt="21"/>
      <dgm:spPr/>
      <dgm:t>
        <a:bodyPr/>
        <a:lstStyle/>
        <a:p>
          <a:endParaRPr lang="ru-RU"/>
        </a:p>
      </dgm:t>
    </dgm:pt>
    <dgm:pt modelId="{BE357697-83F9-4668-8DCA-4D61CA7884EF}" type="pres">
      <dgm:prSet presAssocID="{BB548ADF-2E8D-478F-B3B5-0AD87E470A2A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F772B-9837-4E86-8142-5AC2A9FD31C1}" srcId="{62249DF4-42C6-4B42-8A57-6B86283BCDB8}" destId="{762AF563-8552-4266-9B78-AA9EAE368516}" srcOrd="0" destOrd="0" parTransId="{7E68AAE1-E20D-4E5C-B4F0-6B4D431AB570}" sibTransId="{304DA65B-A412-49EA-844A-96CDAE5D44A5}"/>
    <dgm:cxn modelId="{9C9C4AE5-D23E-4C56-B25B-3FF6874952A1}" type="presOf" srcId="{762AF563-8552-4266-9B78-AA9EAE368516}" destId="{7402E155-8878-4326-A8E0-36483D555870}" srcOrd="0" destOrd="0" presId="urn:microsoft.com/office/officeart/2008/layout/VerticalAccentList"/>
    <dgm:cxn modelId="{C5948CA2-3549-4927-93AE-594104322541}" type="presOf" srcId="{BB548ADF-2E8D-478F-B3B5-0AD87E470A2A}" destId="{33066714-2912-493D-A089-0282B1F44819}" srcOrd="0" destOrd="0" presId="urn:microsoft.com/office/officeart/2008/layout/VerticalAccentList"/>
    <dgm:cxn modelId="{2B7918FD-4AB1-4175-9517-FD009786B5CB}" type="presOf" srcId="{1810F8C4-025E-4124-A226-86EBB3013C04}" destId="{4053946E-5769-45BF-9683-3D2D5A089456}" srcOrd="0" destOrd="0" presId="urn:microsoft.com/office/officeart/2008/layout/VerticalAccentList"/>
    <dgm:cxn modelId="{EE6C4A6D-616E-4BB7-A673-DC9C77715AD5}" srcId="{27E521DC-CE4B-47F7-91A9-293E4423A1A7}" destId="{1810F8C4-025E-4124-A226-86EBB3013C04}" srcOrd="0" destOrd="0" parTransId="{A6192175-390C-4E79-A3BD-283B74FC9C41}" sibTransId="{5A24CA5C-8A2E-4988-9FB2-32228DC1D52B}"/>
    <dgm:cxn modelId="{A05F1ACC-2D43-410E-874B-FC0C07B56E75}" srcId="{04345392-4B7E-4375-A86A-BDDF5CC22FF3}" destId="{27E521DC-CE4B-47F7-91A9-293E4423A1A7}" srcOrd="1" destOrd="0" parTransId="{84BAE70A-7A4C-4EC3-8C4A-BDDE43FE7844}" sibTransId="{7520DF2A-03EE-48C1-95DB-F3355F0AB20C}"/>
    <dgm:cxn modelId="{A8D9A360-44C0-42FE-BA2D-71B186195EE4}" type="presOf" srcId="{27E521DC-CE4B-47F7-91A9-293E4423A1A7}" destId="{1700370A-08C5-4C7E-9528-6D13B7C3F1B1}" srcOrd="0" destOrd="0" presId="urn:microsoft.com/office/officeart/2008/layout/VerticalAccentList"/>
    <dgm:cxn modelId="{00484B59-1841-49B0-A6AF-05A01E327447}" srcId="{BB548ADF-2E8D-478F-B3B5-0AD87E470A2A}" destId="{8BDFC980-F6CE-40FF-A30A-C8B87FC96159}" srcOrd="0" destOrd="0" parTransId="{8484D3CA-F725-4D61-830E-F2891E26D3D8}" sibTransId="{42F08024-943A-41CC-B4C2-548BB9025F64}"/>
    <dgm:cxn modelId="{48A21D6B-0CA3-470D-B02E-0D5061F07B10}" type="presOf" srcId="{8BDFC980-F6CE-40FF-A30A-C8B87FC96159}" destId="{BE357697-83F9-4668-8DCA-4D61CA7884EF}" srcOrd="0" destOrd="0" presId="urn:microsoft.com/office/officeart/2008/layout/VerticalAccentList"/>
    <dgm:cxn modelId="{D25E10FB-1556-4F63-85AB-3F5ED77401F3}" srcId="{04345392-4B7E-4375-A86A-BDDF5CC22FF3}" destId="{62249DF4-42C6-4B42-8A57-6B86283BCDB8}" srcOrd="0" destOrd="0" parTransId="{4E77646F-0CAC-4D93-B281-8C91E920BC7A}" sibTransId="{038B9DF6-B19B-49D2-A65E-0DAFEDBB39F7}"/>
    <dgm:cxn modelId="{A7794F1F-8C47-4C6E-9343-9F3F4F881B1B}" type="presOf" srcId="{04345392-4B7E-4375-A86A-BDDF5CC22FF3}" destId="{DA9A1EAA-889D-4A9D-9F48-00DC49F8DFDA}" srcOrd="0" destOrd="0" presId="urn:microsoft.com/office/officeart/2008/layout/VerticalAccentList"/>
    <dgm:cxn modelId="{15DA3377-5176-445A-BDBF-4FF6D652AE7C}" srcId="{04345392-4B7E-4375-A86A-BDDF5CC22FF3}" destId="{BB548ADF-2E8D-478F-B3B5-0AD87E470A2A}" srcOrd="2" destOrd="0" parTransId="{D51158C8-CE44-4E6F-8AD8-8E2B40DC38CE}" sibTransId="{D701E97C-C12A-4B2E-AD23-3309AAA58CDA}"/>
    <dgm:cxn modelId="{AD0AEDBF-3835-4E86-BCD3-8F6A577EE65E}" type="presOf" srcId="{62249DF4-42C6-4B42-8A57-6B86283BCDB8}" destId="{9FBCEB21-E9E8-4BA4-9B4F-60D26A49E831}" srcOrd="0" destOrd="0" presId="urn:microsoft.com/office/officeart/2008/layout/VerticalAccentList"/>
    <dgm:cxn modelId="{DECC0857-3B34-4D45-9007-3922C27463EB}" type="presParOf" srcId="{DA9A1EAA-889D-4A9D-9F48-00DC49F8DFDA}" destId="{80868D5B-5EA8-4E56-AE38-39857687AE8C}" srcOrd="0" destOrd="0" presId="urn:microsoft.com/office/officeart/2008/layout/VerticalAccentList"/>
    <dgm:cxn modelId="{F79DCB2F-BB09-453F-86F9-E298F60D7012}" type="presParOf" srcId="{80868D5B-5EA8-4E56-AE38-39857687AE8C}" destId="{9FBCEB21-E9E8-4BA4-9B4F-60D26A49E831}" srcOrd="0" destOrd="0" presId="urn:microsoft.com/office/officeart/2008/layout/VerticalAccentList"/>
    <dgm:cxn modelId="{82AE625D-B5DC-46F1-9862-172DB10B8698}" type="presParOf" srcId="{DA9A1EAA-889D-4A9D-9F48-00DC49F8DFDA}" destId="{9DDB6543-F5D5-44C8-A9F8-31ABC7C476F8}" srcOrd="1" destOrd="0" presId="urn:microsoft.com/office/officeart/2008/layout/VerticalAccentList"/>
    <dgm:cxn modelId="{180B6ECE-1452-4F16-A389-C149F466D6F1}" type="presParOf" srcId="{9DDB6543-F5D5-44C8-A9F8-31ABC7C476F8}" destId="{37CDEDA5-E9B0-41F3-B7DA-8C3F2EF0BCA3}" srcOrd="0" destOrd="0" presId="urn:microsoft.com/office/officeart/2008/layout/VerticalAccentList"/>
    <dgm:cxn modelId="{639327EA-789A-4936-AE2F-9D724F55A63A}" type="presParOf" srcId="{9DDB6543-F5D5-44C8-A9F8-31ABC7C476F8}" destId="{299A68FF-9C9C-41EA-A6B6-31554648A7CC}" srcOrd="1" destOrd="0" presId="urn:microsoft.com/office/officeart/2008/layout/VerticalAccentList"/>
    <dgm:cxn modelId="{FCF517ED-438D-4285-93A1-36295FFDF625}" type="presParOf" srcId="{9DDB6543-F5D5-44C8-A9F8-31ABC7C476F8}" destId="{75A5107B-5F16-4C37-9DDD-787FFDF08832}" srcOrd="2" destOrd="0" presId="urn:microsoft.com/office/officeart/2008/layout/VerticalAccentList"/>
    <dgm:cxn modelId="{95B30597-82BA-4DBB-A32F-F13291EEF8FB}" type="presParOf" srcId="{9DDB6543-F5D5-44C8-A9F8-31ABC7C476F8}" destId="{074BDCCB-27A6-4286-9AD4-3378B6131340}" srcOrd="3" destOrd="0" presId="urn:microsoft.com/office/officeart/2008/layout/VerticalAccentList"/>
    <dgm:cxn modelId="{AB7F31E4-5BA8-4975-9933-BDD6CF73DD43}" type="presParOf" srcId="{9DDB6543-F5D5-44C8-A9F8-31ABC7C476F8}" destId="{911208B5-3DD1-4ED9-B55E-358E7FBABFB4}" srcOrd="4" destOrd="0" presId="urn:microsoft.com/office/officeart/2008/layout/VerticalAccentList"/>
    <dgm:cxn modelId="{552A5BE2-A793-4C82-B6D9-8C4E5DB69385}" type="presParOf" srcId="{9DDB6543-F5D5-44C8-A9F8-31ABC7C476F8}" destId="{687619FB-BD11-4280-A279-709ABD53926E}" srcOrd="5" destOrd="0" presId="urn:microsoft.com/office/officeart/2008/layout/VerticalAccentList"/>
    <dgm:cxn modelId="{0A32F87B-2F53-425C-ACF0-13B69E0252A3}" type="presParOf" srcId="{9DDB6543-F5D5-44C8-A9F8-31ABC7C476F8}" destId="{EB276DA4-89C0-45C2-94CA-5E4F900EE3F0}" srcOrd="6" destOrd="0" presId="urn:microsoft.com/office/officeart/2008/layout/VerticalAccentList"/>
    <dgm:cxn modelId="{3EF67C73-68D0-41DD-AC93-325F5C631C10}" type="presParOf" srcId="{9DDB6543-F5D5-44C8-A9F8-31ABC7C476F8}" destId="{7402E155-8878-4326-A8E0-36483D555870}" srcOrd="7" destOrd="0" presId="urn:microsoft.com/office/officeart/2008/layout/VerticalAccentList"/>
    <dgm:cxn modelId="{A7E2470A-4228-4AE2-AE7B-6BCE38D1BC3C}" type="presParOf" srcId="{DA9A1EAA-889D-4A9D-9F48-00DC49F8DFDA}" destId="{F862C378-5EFF-4EB0-9E81-09380B7D44CF}" srcOrd="2" destOrd="0" presId="urn:microsoft.com/office/officeart/2008/layout/VerticalAccentList"/>
    <dgm:cxn modelId="{FA418F24-A514-4CB4-89BA-7C8C51868985}" type="presParOf" srcId="{DA9A1EAA-889D-4A9D-9F48-00DC49F8DFDA}" destId="{B09B4647-BC36-4138-B0DD-4604479465E7}" srcOrd="3" destOrd="0" presId="urn:microsoft.com/office/officeart/2008/layout/VerticalAccentList"/>
    <dgm:cxn modelId="{D47D5B8F-DA52-4F2B-94EB-5707DEE2985A}" type="presParOf" srcId="{B09B4647-BC36-4138-B0DD-4604479465E7}" destId="{1700370A-08C5-4C7E-9528-6D13B7C3F1B1}" srcOrd="0" destOrd="0" presId="urn:microsoft.com/office/officeart/2008/layout/VerticalAccentList"/>
    <dgm:cxn modelId="{B33CC718-6DE0-4337-85B0-C9DEB9D66DFC}" type="presParOf" srcId="{DA9A1EAA-889D-4A9D-9F48-00DC49F8DFDA}" destId="{6BAFEEC8-DDB1-4AB1-B60A-2DDE4C407107}" srcOrd="4" destOrd="0" presId="urn:microsoft.com/office/officeart/2008/layout/VerticalAccentList"/>
    <dgm:cxn modelId="{EE2BCCED-FE20-4638-AC32-5087939A8B63}" type="presParOf" srcId="{6BAFEEC8-DDB1-4AB1-B60A-2DDE4C407107}" destId="{8F8E14E8-C918-460A-A8E9-CEA81D7DE436}" srcOrd="0" destOrd="0" presId="urn:microsoft.com/office/officeart/2008/layout/VerticalAccentList"/>
    <dgm:cxn modelId="{70814C5E-6821-4477-9FDD-05D77382D8B9}" type="presParOf" srcId="{6BAFEEC8-DDB1-4AB1-B60A-2DDE4C407107}" destId="{26E5F068-3BD2-4833-A076-1E87BA53D17B}" srcOrd="1" destOrd="0" presId="urn:microsoft.com/office/officeart/2008/layout/VerticalAccentList"/>
    <dgm:cxn modelId="{AF8C446C-0DAC-4134-8D3B-6FD11AB32966}" type="presParOf" srcId="{6BAFEEC8-DDB1-4AB1-B60A-2DDE4C407107}" destId="{0168AB63-CB6E-4C3B-BEE5-4F151C313250}" srcOrd="2" destOrd="0" presId="urn:microsoft.com/office/officeart/2008/layout/VerticalAccentList"/>
    <dgm:cxn modelId="{85512E2C-36E8-4B2D-BC87-AD6483FDC6DD}" type="presParOf" srcId="{6BAFEEC8-DDB1-4AB1-B60A-2DDE4C407107}" destId="{ED856C38-AC1A-4A28-A2F4-47F46DC99BD6}" srcOrd="3" destOrd="0" presId="urn:microsoft.com/office/officeart/2008/layout/VerticalAccentList"/>
    <dgm:cxn modelId="{538A3BC6-4600-4390-97B1-0F7C96BAD70B}" type="presParOf" srcId="{6BAFEEC8-DDB1-4AB1-B60A-2DDE4C407107}" destId="{09C9CECB-560A-4940-BEE7-0D0D52A2B220}" srcOrd="4" destOrd="0" presId="urn:microsoft.com/office/officeart/2008/layout/VerticalAccentList"/>
    <dgm:cxn modelId="{41BB8747-9C4D-477C-B9E1-0C7C306EF6B3}" type="presParOf" srcId="{6BAFEEC8-DDB1-4AB1-B60A-2DDE4C407107}" destId="{75D0AC82-7817-402D-B189-79667DA7C311}" srcOrd="5" destOrd="0" presId="urn:microsoft.com/office/officeart/2008/layout/VerticalAccentList"/>
    <dgm:cxn modelId="{120A6A51-B494-4D89-BE80-823A23CA20CA}" type="presParOf" srcId="{6BAFEEC8-DDB1-4AB1-B60A-2DDE4C407107}" destId="{0F5AB5CD-8891-4D28-A13C-3DC2895EA76E}" srcOrd="6" destOrd="0" presId="urn:microsoft.com/office/officeart/2008/layout/VerticalAccentList"/>
    <dgm:cxn modelId="{9A43690F-96A9-47CE-9411-E136D5E5B804}" type="presParOf" srcId="{6BAFEEC8-DDB1-4AB1-B60A-2DDE4C407107}" destId="{4053946E-5769-45BF-9683-3D2D5A089456}" srcOrd="7" destOrd="0" presId="urn:microsoft.com/office/officeart/2008/layout/VerticalAccentList"/>
    <dgm:cxn modelId="{0CB1CC88-5913-4594-8550-1831D24A5712}" type="presParOf" srcId="{DA9A1EAA-889D-4A9D-9F48-00DC49F8DFDA}" destId="{06DCF362-1438-481E-A044-601C94FDF1FB}" srcOrd="5" destOrd="0" presId="urn:microsoft.com/office/officeart/2008/layout/VerticalAccentList"/>
    <dgm:cxn modelId="{6FD3CC05-077D-4D3B-915D-5074199C6F1C}" type="presParOf" srcId="{DA9A1EAA-889D-4A9D-9F48-00DC49F8DFDA}" destId="{A0635B36-7960-4AFE-AE6A-F0EE522558C2}" srcOrd="6" destOrd="0" presId="urn:microsoft.com/office/officeart/2008/layout/VerticalAccentList"/>
    <dgm:cxn modelId="{C51FF0C8-CAF4-4C70-AAD8-1C7954CE190E}" type="presParOf" srcId="{A0635B36-7960-4AFE-AE6A-F0EE522558C2}" destId="{33066714-2912-493D-A089-0282B1F44819}" srcOrd="0" destOrd="0" presId="urn:microsoft.com/office/officeart/2008/layout/VerticalAccentList"/>
    <dgm:cxn modelId="{DBD8A99A-CDDC-499B-9629-4B6EA8C2CB2F}" type="presParOf" srcId="{DA9A1EAA-889D-4A9D-9F48-00DC49F8DFDA}" destId="{5050172F-CE05-40D2-BAF6-28E9477CC1E6}" srcOrd="7" destOrd="0" presId="urn:microsoft.com/office/officeart/2008/layout/VerticalAccentList"/>
    <dgm:cxn modelId="{7856673C-8AAB-419E-A43F-A4FA952BE5BC}" type="presParOf" srcId="{5050172F-CE05-40D2-BAF6-28E9477CC1E6}" destId="{376265A2-2371-4C88-BA73-F72F1A5CEBAE}" srcOrd="0" destOrd="0" presId="urn:microsoft.com/office/officeart/2008/layout/VerticalAccentList"/>
    <dgm:cxn modelId="{C485EBE6-80C3-41A0-A687-801D75BA06B2}" type="presParOf" srcId="{5050172F-CE05-40D2-BAF6-28E9477CC1E6}" destId="{499A58B8-23E8-4430-BA4E-44FA38619BD3}" srcOrd="1" destOrd="0" presId="urn:microsoft.com/office/officeart/2008/layout/VerticalAccentList"/>
    <dgm:cxn modelId="{4A6583FD-478E-4A65-8899-79D893A1F9DB}" type="presParOf" srcId="{5050172F-CE05-40D2-BAF6-28E9477CC1E6}" destId="{FA43477A-F157-4DA8-BEA1-A21977479330}" srcOrd="2" destOrd="0" presId="urn:microsoft.com/office/officeart/2008/layout/VerticalAccentList"/>
    <dgm:cxn modelId="{F3E3C7E4-B032-4BB4-B38A-3F5476C9FED4}" type="presParOf" srcId="{5050172F-CE05-40D2-BAF6-28E9477CC1E6}" destId="{64609F72-64D7-4C45-8D6C-039E4AB2762A}" srcOrd="3" destOrd="0" presId="urn:microsoft.com/office/officeart/2008/layout/VerticalAccentList"/>
    <dgm:cxn modelId="{9DD38389-250D-427E-8F5B-BC74FD14DC75}" type="presParOf" srcId="{5050172F-CE05-40D2-BAF6-28E9477CC1E6}" destId="{329A78CE-738C-4EAB-B46B-2EF0D2465DD2}" srcOrd="4" destOrd="0" presId="urn:microsoft.com/office/officeart/2008/layout/VerticalAccentList"/>
    <dgm:cxn modelId="{94B5423D-6CC5-4667-A9B5-F0D955CD3193}" type="presParOf" srcId="{5050172F-CE05-40D2-BAF6-28E9477CC1E6}" destId="{3450B974-9943-49CD-9C12-33C0A2B56E76}" srcOrd="5" destOrd="0" presId="urn:microsoft.com/office/officeart/2008/layout/VerticalAccentList"/>
    <dgm:cxn modelId="{A387F3C0-07E4-4323-A12A-6B618E7DE57E}" type="presParOf" srcId="{5050172F-CE05-40D2-BAF6-28E9477CC1E6}" destId="{8F371DEA-8964-4947-B260-B61B44DA96A4}" srcOrd="6" destOrd="0" presId="urn:microsoft.com/office/officeart/2008/layout/VerticalAccentList"/>
    <dgm:cxn modelId="{D63A6862-FF36-494D-8B02-358FA632591E}" type="presParOf" srcId="{5050172F-CE05-40D2-BAF6-28E9477CC1E6}" destId="{BE357697-83F9-4668-8DCA-4D61CA7884E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9E8CB4-4F50-46F4-8423-AD640D11A8A2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45B9737-FFE5-4CFE-944E-81ED224FD124}">
      <dgm:prSet phldrT="[Текст]" phldr="1" custT="1"/>
      <dgm:spPr/>
      <dgm:t>
        <a:bodyPr/>
        <a:lstStyle/>
        <a:p>
          <a:endParaRPr lang="ru-RU" sz="2800"/>
        </a:p>
      </dgm:t>
    </dgm:pt>
    <dgm:pt modelId="{CD7D457A-B10F-4F8B-8483-16DACEA23291}" type="parTrans" cxnId="{4E1048E5-A6F3-4EE1-870A-04F418E38D0E}">
      <dgm:prSet/>
      <dgm:spPr/>
      <dgm:t>
        <a:bodyPr/>
        <a:lstStyle/>
        <a:p>
          <a:endParaRPr lang="ru-RU" sz="2000"/>
        </a:p>
      </dgm:t>
    </dgm:pt>
    <dgm:pt modelId="{D3A05F79-0E7B-41F9-8A5D-666D04E720EA}" type="sibTrans" cxnId="{4E1048E5-A6F3-4EE1-870A-04F418E38D0E}">
      <dgm:prSet/>
      <dgm:spPr/>
      <dgm:t>
        <a:bodyPr/>
        <a:lstStyle/>
        <a:p>
          <a:endParaRPr lang="ru-RU" sz="2000"/>
        </a:p>
      </dgm:t>
    </dgm:pt>
    <dgm:pt modelId="{C96F6E42-A70C-41DC-B328-014C09969019}">
      <dgm:prSet phldrT="[Текст]" custT="1"/>
      <dgm:spPr/>
      <dgm:t>
        <a:bodyPr/>
        <a:lstStyle/>
        <a:p>
          <a:pPr algn="l"/>
          <a:r>
            <a:rPr lang="ru-RU" sz="1600" b="1" i="1" dirty="0" smtClean="0"/>
            <a:t>нормотворческими органами, подчиненными (подотчетными) Президенту Республики Беларусь, </a:t>
          </a:r>
          <a:r>
            <a:rPr lang="ru-RU" sz="1600" i="1" dirty="0" smtClean="0"/>
            <a:t> – на основании и (или) во исполнение какого законодательного акта (его структурных элементов) или в целях реализации какого международного договора либо иного международно-правового акта принимается этот акт;</a:t>
          </a:r>
          <a:endParaRPr lang="ru-RU" sz="1600" dirty="0"/>
        </a:p>
      </dgm:t>
    </dgm:pt>
    <dgm:pt modelId="{4FC4C178-5B32-4E2A-946B-F70DD8F309DF}" type="parTrans" cxnId="{37FA6FD9-C589-4CE2-929B-D6C990FF712A}">
      <dgm:prSet/>
      <dgm:spPr/>
      <dgm:t>
        <a:bodyPr/>
        <a:lstStyle/>
        <a:p>
          <a:endParaRPr lang="ru-RU" sz="2000"/>
        </a:p>
      </dgm:t>
    </dgm:pt>
    <dgm:pt modelId="{04CCA47E-B4CE-46F7-8BDB-5529E542CBDE}" type="sibTrans" cxnId="{37FA6FD9-C589-4CE2-929B-D6C990FF712A}">
      <dgm:prSet/>
      <dgm:spPr/>
      <dgm:t>
        <a:bodyPr/>
        <a:lstStyle/>
        <a:p>
          <a:endParaRPr lang="ru-RU" sz="2000"/>
        </a:p>
      </dgm:t>
    </dgm:pt>
    <dgm:pt modelId="{0A031BFF-9BC6-438D-A8C7-AE36621F0EE4}">
      <dgm:prSet phldrT="[Текст]" phldr="1" custT="1"/>
      <dgm:spPr/>
      <dgm:t>
        <a:bodyPr/>
        <a:lstStyle/>
        <a:p>
          <a:endParaRPr lang="ru-RU" sz="2800" dirty="0"/>
        </a:p>
      </dgm:t>
    </dgm:pt>
    <dgm:pt modelId="{73F34F80-3CF7-48E1-864E-9BC0DE06792E}" type="parTrans" cxnId="{B7A31D4A-81CF-4C54-81E0-3E2D818A48C9}">
      <dgm:prSet/>
      <dgm:spPr/>
      <dgm:t>
        <a:bodyPr/>
        <a:lstStyle/>
        <a:p>
          <a:endParaRPr lang="ru-RU" sz="2000"/>
        </a:p>
      </dgm:t>
    </dgm:pt>
    <dgm:pt modelId="{16BD6FA5-B16F-4C46-9753-E3DFDABC006F}" type="sibTrans" cxnId="{B7A31D4A-81CF-4C54-81E0-3E2D818A48C9}">
      <dgm:prSet/>
      <dgm:spPr/>
      <dgm:t>
        <a:bodyPr/>
        <a:lstStyle/>
        <a:p>
          <a:endParaRPr lang="ru-RU" sz="2000"/>
        </a:p>
      </dgm:t>
    </dgm:pt>
    <dgm:pt modelId="{C92C302B-6893-41B3-B45C-4889CDFAB36A}">
      <dgm:prSet phldrT="[Текст]" phldr="1" custT="1"/>
      <dgm:spPr/>
      <dgm:t>
        <a:bodyPr/>
        <a:lstStyle/>
        <a:p>
          <a:endParaRPr lang="ru-RU" sz="2800"/>
        </a:p>
      </dgm:t>
    </dgm:pt>
    <dgm:pt modelId="{61D37133-8C61-4046-A28D-31DFC783386B}" type="parTrans" cxnId="{42E863E4-7D47-4C2F-8C56-4F45BC08A2AF}">
      <dgm:prSet/>
      <dgm:spPr/>
      <dgm:t>
        <a:bodyPr/>
        <a:lstStyle/>
        <a:p>
          <a:endParaRPr lang="ru-RU" sz="2000"/>
        </a:p>
      </dgm:t>
    </dgm:pt>
    <dgm:pt modelId="{892A8490-F113-4493-8218-5196D4CBBBFC}" type="sibTrans" cxnId="{42E863E4-7D47-4C2F-8C56-4F45BC08A2AF}">
      <dgm:prSet/>
      <dgm:spPr/>
      <dgm:t>
        <a:bodyPr/>
        <a:lstStyle/>
        <a:p>
          <a:endParaRPr lang="ru-RU" sz="2000"/>
        </a:p>
      </dgm:t>
    </dgm:pt>
    <dgm:pt modelId="{EBD3CF40-FFA4-4344-B38F-181F47D6717A}">
      <dgm:prSet custT="1"/>
      <dgm:spPr/>
      <dgm:t>
        <a:bodyPr/>
        <a:lstStyle/>
        <a:p>
          <a:pPr algn="l"/>
          <a:r>
            <a:rPr lang="ru-RU" sz="1600" b="1" i="1" dirty="0" smtClean="0"/>
            <a:t>министерствами, иными республиканскими органами государственного управления</a:t>
          </a:r>
          <a:r>
            <a:rPr lang="ru-RU" sz="1600" i="1" dirty="0" smtClean="0"/>
            <a:t> – на основании и (или) во исполнение какого законодательного акта, постановления Совета Министров Республики Беларусь (их структурных элементов) или в целях реализации какого международного договора либо иного международно-правового акта принимается этот акт;</a:t>
          </a:r>
          <a:endParaRPr lang="ru-RU" sz="1600" dirty="0"/>
        </a:p>
      </dgm:t>
    </dgm:pt>
    <dgm:pt modelId="{FF64B824-9B2B-4EC5-9C81-8E9D88CAE4CE}" type="parTrans" cxnId="{FDAF23C5-A09B-43DD-AD35-452BF2890FEB}">
      <dgm:prSet/>
      <dgm:spPr/>
      <dgm:t>
        <a:bodyPr/>
        <a:lstStyle/>
        <a:p>
          <a:endParaRPr lang="ru-RU" sz="2000"/>
        </a:p>
      </dgm:t>
    </dgm:pt>
    <dgm:pt modelId="{30831845-B1CE-4894-8DF1-A40C3799DF72}" type="sibTrans" cxnId="{FDAF23C5-A09B-43DD-AD35-452BF2890FEB}">
      <dgm:prSet/>
      <dgm:spPr/>
      <dgm:t>
        <a:bodyPr/>
        <a:lstStyle/>
        <a:p>
          <a:endParaRPr lang="ru-RU" sz="2000"/>
        </a:p>
      </dgm:t>
    </dgm:pt>
    <dgm:pt modelId="{86527F65-F4D8-414A-BAE5-0826F7534BDA}">
      <dgm:prSet custT="1"/>
      <dgm:spPr/>
      <dgm:t>
        <a:bodyPr/>
        <a:lstStyle/>
        <a:p>
          <a:pPr algn="l"/>
          <a:r>
            <a:rPr lang="ru-RU" sz="1600" b="1" i="1" dirty="0" smtClean="0"/>
            <a:t>местными Советами депутатов, исполнительными и распорядительными органами</a:t>
          </a:r>
          <a:r>
            <a:rPr lang="ru-RU" sz="1600" i="1" dirty="0" smtClean="0"/>
            <a:t> – на основании и (или) во исполнение какого акта законодательства (его структурных элементов) или в целях реализации какого международного договора либо иного международно-правового акта принимается этот акт.</a:t>
          </a:r>
          <a:endParaRPr lang="ru-RU" sz="1600" dirty="0"/>
        </a:p>
      </dgm:t>
    </dgm:pt>
    <dgm:pt modelId="{E0062F0D-ABE8-4BA8-A5DB-63D4EF8C34B3}" type="parTrans" cxnId="{3CCED531-52F5-499D-A798-F192B9ABB6C7}">
      <dgm:prSet/>
      <dgm:spPr/>
      <dgm:t>
        <a:bodyPr/>
        <a:lstStyle/>
        <a:p>
          <a:endParaRPr lang="ru-RU" sz="2000"/>
        </a:p>
      </dgm:t>
    </dgm:pt>
    <dgm:pt modelId="{FA2419F8-D66F-44A3-A400-8D710209BE35}" type="sibTrans" cxnId="{3CCED531-52F5-499D-A798-F192B9ABB6C7}">
      <dgm:prSet/>
      <dgm:spPr/>
      <dgm:t>
        <a:bodyPr/>
        <a:lstStyle/>
        <a:p>
          <a:endParaRPr lang="ru-RU" sz="2000"/>
        </a:p>
      </dgm:t>
    </dgm:pt>
    <dgm:pt modelId="{FEC73549-7C3E-4F39-8522-C7B449B272FC}" type="pres">
      <dgm:prSet presAssocID="{829E8CB4-4F50-46F4-8423-AD640D11A8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93568-5A27-44CC-A9C7-A49EC7D0E937}" type="pres">
      <dgm:prSet presAssocID="{C45B9737-FFE5-4CFE-944E-81ED224FD124}" presName="composite" presStyleCnt="0"/>
      <dgm:spPr/>
      <dgm:t>
        <a:bodyPr/>
        <a:lstStyle/>
        <a:p>
          <a:endParaRPr lang="ru-RU"/>
        </a:p>
      </dgm:t>
    </dgm:pt>
    <dgm:pt modelId="{844C321E-CFC6-47E8-A678-13F2D8A0AAB3}" type="pres">
      <dgm:prSet presAssocID="{C45B9737-FFE5-4CFE-944E-81ED224FD1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6F9CD-D834-48A8-9187-8D86A250A2C0}" type="pres">
      <dgm:prSet presAssocID="{C45B9737-FFE5-4CFE-944E-81ED224FD124}" presName="descendantText" presStyleLbl="alignAcc1" presStyleIdx="0" presStyleCnt="3" custScaleY="139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ECB21-9CC4-4F7F-BA4C-06B648254443}" type="pres">
      <dgm:prSet presAssocID="{D3A05F79-0E7B-41F9-8A5D-666D04E720EA}" presName="sp" presStyleCnt="0"/>
      <dgm:spPr/>
      <dgm:t>
        <a:bodyPr/>
        <a:lstStyle/>
        <a:p>
          <a:endParaRPr lang="ru-RU"/>
        </a:p>
      </dgm:t>
    </dgm:pt>
    <dgm:pt modelId="{E8471CE5-9156-4CBA-9AAA-26139BEE4770}" type="pres">
      <dgm:prSet presAssocID="{0A031BFF-9BC6-438D-A8C7-AE36621F0EE4}" presName="composite" presStyleCnt="0"/>
      <dgm:spPr/>
      <dgm:t>
        <a:bodyPr/>
        <a:lstStyle/>
        <a:p>
          <a:endParaRPr lang="ru-RU"/>
        </a:p>
      </dgm:t>
    </dgm:pt>
    <dgm:pt modelId="{41D33DE3-22F6-4B71-98A7-81E97E110AE3}" type="pres">
      <dgm:prSet presAssocID="{0A031BFF-9BC6-438D-A8C7-AE36621F0EE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367B1-F7D4-408A-9EB5-565505F96204}" type="pres">
      <dgm:prSet presAssocID="{0A031BFF-9BC6-438D-A8C7-AE36621F0EE4}" presName="descendantText" presStyleLbl="alignAcc1" presStyleIdx="1" presStyleCnt="3" custScaleY="13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2689F-44F1-45FC-B369-6B0024581FE9}" type="pres">
      <dgm:prSet presAssocID="{16BD6FA5-B16F-4C46-9753-E3DFDABC006F}" presName="sp" presStyleCnt="0"/>
      <dgm:spPr/>
      <dgm:t>
        <a:bodyPr/>
        <a:lstStyle/>
        <a:p>
          <a:endParaRPr lang="ru-RU"/>
        </a:p>
      </dgm:t>
    </dgm:pt>
    <dgm:pt modelId="{4152ABFA-8D7C-45BD-9BD2-CC45454AAC2D}" type="pres">
      <dgm:prSet presAssocID="{C92C302B-6893-41B3-B45C-4889CDFAB36A}" presName="composite" presStyleCnt="0"/>
      <dgm:spPr/>
      <dgm:t>
        <a:bodyPr/>
        <a:lstStyle/>
        <a:p>
          <a:endParaRPr lang="ru-RU"/>
        </a:p>
      </dgm:t>
    </dgm:pt>
    <dgm:pt modelId="{C2D6CB4D-3080-4011-8A0C-72D0E6C492CB}" type="pres">
      <dgm:prSet presAssocID="{C92C302B-6893-41B3-B45C-4889CDFAB36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370F-4A8E-4E02-BF44-81EF69CE9250}" type="pres">
      <dgm:prSet presAssocID="{C92C302B-6893-41B3-B45C-4889CDFAB36A}" presName="descendantText" presStyleLbl="alignAcc1" presStyleIdx="2" presStyleCnt="3" custScaleY="15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863E4-7D47-4C2F-8C56-4F45BC08A2AF}" srcId="{829E8CB4-4F50-46F4-8423-AD640D11A8A2}" destId="{C92C302B-6893-41B3-B45C-4889CDFAB36A}" srcOrd="2" destOrd="0" parTransId="{61D37133-8C61-4046-A28D-31DFC783386B}" sibTransId="{892A8490-F113-4493-8218-5196D4CBBBFC}"/>
    <dgm:cxn modelId="{FDAF23C5-A09B-43DD-AD35-452BF2890FEB}" srcId="{0A031BFF-9BC6-438D-A8C7-AE36621F0EE4}" destId="{EBD3CF40-FFA4-4344-B38F-181F47D6717A}" srcOrd="0" destOrd="0" parTransId="{FF64B824-9B2B-4EC5-9C81-8E9D88CAE4CE}" sibTransId="{30831845-B1CE-4894-8DF1-A40C3799DF72}"/>
    <dgm:cxn modelId="{3CCED531-52F5-499D-A798-F192B9ABB6C7}" srcId="{C92C302B-6893-41B3-B45C-4889CDFAB36A}" destId="{86527F65-F4D8-414A-BAE5-0826F7534BDA}" srcOrd="0" destOrd="0" parTransId="{E0062F0D-ABE8-4BA8-A5DB-63D4EF8C34B3}" sibTransId="{FA2419F8-D66F-44A3-A400-8D710209BE35}"/>
    <dgm:cxn modelId="{B7A31D4A-81CF-4C54-81E0-3E2D818A48C9}" srcId="{829E8CB4-4F50-46F4-8423-AD640D11A8A2}" destId="{0A031BFF-9BC6-438D-A8C7-AE36621F0EE4}" srcOrd="1" destOrd="0" parTransId="{73F34F80-3CF7-48E1-864E-9BC0DE06792E}" sibTransId="{16BD6FA5-B16F-4C46-9753-E3DFDABC006F}"/>
    <dgm:cxn modelId="{2FAA94BA-46E2-4A1A-9DC3-A8F8739E93A2}" type="presOf" srcId="{0A031BFF-9BC6-438D-A8C7-AE36621F0EE4}" destId="{41D33DE3-22F6-4B71-98A7-81E97E110AE3}" srcOrd="0" destOrd="0" presId="urn:microsoft.com/office/officeart/2005/8/layout/chevron2"/>
    <dgm:cxn modelId="{77647C0B-24BA-4C28-BF61-74075A1FFA35}" type="presOf" srcId="{EBD3CF40-FFA4-4344-B38F-181F47D6717A}" destId="{5F1367B1-F7D4-408A-9EB5-565505F96204}" srcOrd="0" destOrd="0" presId="urn:microsoft.com/office/officeart/2005/8/layout/chevron2"/>
    <dgm:cxn modelId="{0A723B9F-CD43-4518-A861-44E5F7093592}" type="presOf" srcId="{C45B9737-FFE5-4CFE-944E-81ED224FD124}" destId="{844C321E-CFC6-47E8-A678-13F2D8A0AAB3}" srcOrd="0" destOrd="0" presId="urn:microsoft.com/office/officeart/2005/8/layout/chevron2"/>
    <dgm:cxn modelId="{754C2CEC-982D-4A8A-977C-124053F3FD70}" type="presOf" srcId="{829E8CB4-4F50-46F4-8423-AD640D11A8A2}" destId="{FEC73549-7C3E-4F39-8522-C7B449B272FC}" srcOrd="0" destOrd="0" presId="urn:microsoft.com/office/officeart/2005/8/layout/chevron2"/>
    <dgm:cxn modelId="{1C971905-BC78-4B9B-ACDA-0FD1C730E1F1}" type="presOf" srcId="{C96F6E42-A70C-41DC-B328-014C09969019}" destId="{0276F9CD-D834-48A8-9187-8D86A250A2C0}" srcOrd="0" destOrd="0" presId="urn:microsoft.com/office/officeart/2005/8/layout/chevron2"/>
    <dgm:cxn modelId="{FE9AC8D8-29CE-4890-A826-2FF3A5C9E682}" type="presOf" srcId="{86527F65-F4D8-414A-BAE5-0826F7534BDA}" destId="{C3C8370F-4A8E-4E02-BF44-81EF69CE9250}" srcOrd="0" destOrd="0" presId="urn:microsoft.com/office/officeart/2005/8/layout/chevron2"/>
    <dgm:cxn modelId="{C1B12F16-006A-4B92-A33E-BDE87AC541B8}" type="presOf" srcId="{C92C302B-6893-41B3-B45C-4889CDFAB36A}" destId="{C2D6CB4D-3080-4011-8A0C-72D0E6C492CB}" srcOrd="0" destOrd="0" presId="urn:microsoft.com/office/officeart/2005/8/layout/chevron2"/>
    <dgm:cxn modelId="{37FA6FD9-C589-4CE2-929B-D6C990FF712A}" srcId="{C45B9737-FFE5-4CFE-944E-81ED224FD124}" destId="{C96F6E42-A70C-41DC-B328-014C09969019}" srcOrd="0" destOrd="0" parTransId="{4FC4C178-5B32-4E2A-946B-F70DD8F309DF}" sibTransId="{04CCA47E-B4CE-46F7-8BDB-5529E542CBDE}"/>
    <dgm:cxn modelId="{4E1048E5-A6F3-4EE1-870A-04F418E38D0E}" srcId="{829E8CB4-4F50-46F4-8423-AD640D11A8A2}" destId="{C45B9737-FFE5-4CFE-944E-81ED224FD124}" srcOrd="0" destOrd="0" parTransId="{CD7D457A-B10F-4F8B-8483-16DACEA23291}" sibTransId="{D3A05F79-0E7B-41F9-8A5D-666D04E720EA}"/>
    <dgm:cxn modelId="{EC3D6CFE-261F-4C34-83E3-A5FFD7ADF9AE}" type="presParOf" srcId="{FEC73549-7C3E-4F39-8522-C7B449B272FC}" destId="{6CF93568-5A27-44CC-A9C7-A49EC7D0E937}" srcOrd="0" destOrd="0" presId="urn:microsoft.com/office/officeart/2005/8/layout/chevron2"/>
    <dgm:cxn modelId="{BE6EDCF7-FD27-4D3A-A880-A74D808942A5}" type="presParOf" srcId="{6CF93568-5A27-44CC-A9C7-A49EC7D0E937}" destId="{844C321E-CFC6-47E8-A678-13F2D8A0AAB3}" srcOrd="0" destOrd="0" presId="urn:microsoft.com/office/officeart/2005/8/layout/chevron2"/>
    <dgm:cxn modelId="{6FE6D640-8B69-4420-8F71-B0817912B997}" type="presParOf" srcId="{6CF93568-5A27-44CC-A9C7-A49EC7D0E937}" destId="{0276F9CD-D834-48A8-9187-8D86A250A2C0}" srcOrd="1" destOrd="0" presId="urn:microsoft.com/office/officeart/2005/8/layout/chevron2"/>
    <dgm:cxn modelId="{5E1D02A9-C7B7-4B8D-8BC1-F50CA69A3218}" type="presParOf" srcId="{FEC73549-7C3E-4F39-8522-C7B449B272FC}" destId="{45EECB21-9CC4-4F7F-BA4C-06B648254443}" srcOrd="1" destOrd="0" presId="urn:microsoft.com/office/officeart/2005/8/layout/chevron2"/>
    <dgm:cxn modelId="{8C672384-0658-4F93-9C01-1E6F64527280}" type="presParOf" srcId="{FEC73549-7C3E-4F39-8522-C7B449B272FC}" destId="{E8471CE5-9156-4CBA-9AAA-26139BEE4770}" srcOrd="2" destOrd="0" presId="urn:microsoft.com/office/officeart/2005/8/layout/chevron2"/>
    <dgm:cxn modelId="{8B10ACC2-1C61-4BEA-8B64-E94E24E9E86E}" type="presParOf" srcId="{E8471CE5-9156-4CBA-9AAA-26139BEE4770}" destId="{41D33DE3-22F6-4B71-98A7-81E97E110AE3}" srcOrd="0" destOrd="0" presId="urn:microsoft.com/office/officeart/2005/8/layout/chevron2"/>
    <dgm:cxn modelId="{B24AFA5A-BF89-4D5E-B6FA-2BFC52860F41}" type="presParOf" srcId="{E8471CE5-9156-4CBA-9AAA-26139BEE4770}" destId="{5F1367B1-F7D4-408A-9EB5-565505F96204}" srcOrd="1" destOrd="0" presId="urn:microsoft.com/office/officeart/2005/8/layout/chevron2"/>
    <dgm:cxn modelId="{1B132D71-41F7-4395-87E5-2A3E0D63E206}" type="presParOf" srcId="{FEC73549-7C3E-4F39-8522-C7B449B272FC}" destId="{7582689F-44F1-45FC-B369-6B0024581FE9}" srcOrd="3" destOrd="0" presId="urn:microsoft.com/office/officeart/2005/8/layout/chevron2"/>
    <dgm:cxn modelId="{17097A01-C43E-4F19-9DA4-7D6124787A5D}" type="presParOf" srcId="{FEC73549-7C3E-4F39-8522-C7B449B272FC}" destId="{4152ABFA-8D7C-45BD-9BD2-CC45454AAC2D}" srcOrd="4" destOrd="0" presId="urn:microsoft.com/office/officeart/2005/8/layout/chevron2"/>
    <dgm:cxn modelId="{6894A81A-96FF-4C48-9BA3-31C84270B313}" type="presParOf" srcId="{4152ABFA-8D7C-45BD-9BD2-CC45454AAC2D}" destId="{C2D6CB4D-3080-4011-8A0C-72D0E6C492CB}" srcOrd="0" destOrd="0" presId="urn:microsoft.com/office/officeart/2005/8/layout/chevron2"/>
    <dgm:cxn modelId="{DD99C6FA-4668-433F-BC2D-C7FFBE36E284}" type="presParOf" srcId="{4152ABFA-8D7C-45BD-9BD2-CC45454AAC2D}" destId="{C3C8370F-4A8E-4E02-BF44-81EF69CE92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5A066D-1516-4CA3-9537-0437AAAB51F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CFA102C-8115-44D1-94DB-6C2ED01ECF50}">
      <dgm:prSet phldrT="[Текст]" phldr="1"/>
      <dgm:spPr/>
      <dgm:t>
        <a:bodyPr/>
        <a:lstStyle/>
        <a:p>
          <a:endParaRPr lang="ru-RU" dirty="0"/>
        </a:p>
      </dgm:t>
    </dgm:pt>
    <dgm:pt modelId="{84AE842F-A5B5-435C-B3F6-C69B7C53F9C3}" type="parTrans" cxnId="{104C17BE-EF07-432F-82B6-4A3717CDCB07}">
      <dgm:prSet/>
      <dgm:spPr/>
      <dgm:t>
        <a:bodyPr/>
        <a:lstStyle/>
        <a:p>
          <a:endParaRPr lang="ru-RU"/>
        </a:p>
      </dgm:t>
    </dgm:pt>
    <dgm:pt modelId="{FB112F98-A0E9-4F54-BAAA-E2FC6F64C77D}" type="sibTrans" cxnId="{104C17BE-EF07-432F-82B6-4A3717CDCB07}">
      <dgm:prSet/>
      <dgm:spPr/>
      <dgm:t>
        <a:bodyPr/>
        <a:lstStyle/>
        <a:p>
          <a:endParaRPr lang="ru-RU"/>
        </a:p>
      </dgm:t>
    </dgm:pt>
    <dgm:pt modelId="{020B381C-8F66-47CD-BE57-B5D1A2F62AE3}">
      <dgm:prSet phldrT="[Текст]"/>
      <dgm:spPr/>
      <dgm:t>
        <a:bodyPr/>
        <a:lstStyle/>
        <a:p>
          <a:r>
            <a:rPr lang="ru-RU" i="1" dirty="0" smtClean="0"/>
            <a:t>действие локальных правовых актов не должно затрагивать права, свободы и обязанности иных граждан и юридических лиц; </a:t>
          </a:r>
          <a:endParaRPr lang="ru-RU" dirty="0"/>
        </a:p>
      </dgm:t>
    </dgm:pt>
    <dgm:pt modelId="{EC9727C8-5D8F-46E5-9F57-D28F22406680}" type="parTrans" cxnId="{16ADB324-C881-4F5D-B749-5291D52746FD}">
      <dgm:prSet/>
      <dgm:spPr/>
      <dgm:t>
        <a:bodyPr/>
        <a:lstStyle/>
        <a:p>
          <a:endParaRPr lang="ru-RU"/>
        </a:p>
      </dgm:t>
    </dgm:pt>
    <dgm:pt modelId="{608A1E40-BE70-45EF-9FC9-F2EFB139166C}" type="sibTrans" cxnId="{16ADB324-C881-4F5D-B749-5291D52746FD}">
      <dgm:prSet/>
      <dgm:spPr/>
      <dgm:t>
        <a:bodyPr/>
        <a:lstStyle/>
        <a:p>
          <a:endParaRPr lang="ru-RU"/>
        </a:p>
      </dgm:t>
    </dgm:pt>
    <dgm:pt modelId="{96B2FD65-E769-4663-9904-C02FEEDD6094}">
      <dgm:prSet phldrT="[Текст]" phldr="1"/>
      <dgm:spPr/>
      <dgm:t>
        <a:bodyPr/>
        <a:lstStyle/>
        <a:p>
          <a:endParaRPr lang="ru-RU" dirty="0"/>
        </a:p>
      </dgm:t>
    </dgm:pt>
    <dgm:pt modelId="{78E7DDE5-C6DB-4B81-804A-A4D0A0FF9B0F}" type="parTrans" cxnId="{B74846A6-3F13-4D36-BA5B-A3A585BD0C48}">
      <dgm:prSet/>
      <dgm:spPr/>
      <dgm:t>
        <a:bodyPr/>
        <a:lstStyle/>
        <a:p>
          <a:endParaRPr lang="ru-RU"/>
        </a:p>
      </dgm:t>
    </dgm:pt>
    <dgm:pt modelId="{3912E795-E46F-49D7-A501-BE01D0595703}" type="sibTrans" cxnId="{B74846A6-3F13-4D36-BA5B-A3A585BD0C48}">
      <dgm:prSet/>
      <dgm:spPr/>
      <dgm:t>
        <a:bodyPr/>
        <a:lstStyle/>
        <a:p>
          <a:endParaRPr lang="ru-RU"/>
        </a:p>
      </dgm:t>
    </dgm:pt>
    <dgm:pt modelId="{B13C9CC9-449A-4705-8494-B42DF41607DC}">
      <dgm:prSet phldrT="[Текст]"/>
      <dgm:spPr/>
      <dgm:t>
        <a:bodyPr/>
        <a:lstStyle/>
        <a:p>
          <a:r>
            <a:rPr lang="ru-RU" i="1" dirty="0" smtClean="0"/>
            <a:t>локальные правовые акты должны соответствовать нормативным правовым актам;</a:t>
          </a:r>
          <a:endParaRPr lang="ru-RU" dirty="0"/>
        </a:p>
      </dgm:t>
    </dgm:pt>
    <dgm:pt modelId="{893791E5-676D-4EF2-8A29-8915BDBC9AE6}" type="parTrans" cxnId="{0483F588-A8DE-4965-A8A5-BF83967F59D9}">
      <dgm:prSet/>
      <dgm:spPr/>
      <dgm:t>
        <a:bodyPr/>
        <a:lstStyle/>
        <a:p>
          <a:endParaRPr lang="ru-RU"/>
        </a:p>
      </dgm:t>
    </dgm:pt>
    <dgm:pt modelId="{6520801A-F528-4910-85E0-1A94EB8ED4F3}" type="sibTrans" cxnId="{0483F588-A8DE-4965-A8A5-BF83967F59D9}">
      <dgm:prSet/>
      <dgm:spPr/>
      <dgm:t>
        <a:bodyPr/>
        <a:lstStyle/>
        <a:p>
          <a:endParaRPr lang="ru-RU"/>
        </a:p>
      </dgm:t>
    </dgm:pt>
    <dgm:pt modelId="{EE939366-E6BA-46C4-88BD-C0FD131994D3}">
      <dgm:prSet phldrT="[Текст]" phldr="1"/>
      <dgm:spPr/>
      <dgm:t>
        <a:bodyPr/>
        <a:lstStyle/>
        <a:p>
          <a:endParaRPr lang="ru-RU" dirty="0"/>
        </a:p>
      </dgm:t>
    </dgm:pt>
    <dgm:pt modelId="{0277BBBD-14B5-48EC-9648-0648AE68C081}" type="parTrans" cxnId="{AADA947B-4999-451E-8B2B-3DC525F4F415}">
      <dgm:prSet/>
      <dgm:spPr/>
      <dgm:t>
        <a:bodyPr/>
        <a:lstStyle/>
        <a:p>
          <a:endParaRPr lang="ru-RU"/>
        </a:p>
      </dgm:t>
    </dgm:pt>
    <dgm:pt modelId="{9A04CC10-FD55-4BE0-A90F-2316B4A38009}" type="sibTrans" cxnId="{AADA947B-4999-451E-8B2B-3DC525F4F415}">
      <dgm:prSet/>
      <dgm:spPr/>
      <dgm:t>
        <a:bodyPr/>
        <a:lstStyle/>
        <a:p>
          <a:endParaRPr lang="ru-RU"/>
        </a:p>
      </dgm:t>
    </dgm:pt>
    <dgm:pt modelId="{C9D42D8F-2B2A-47B9-8CF3-913D4E031FD7}">
      <dgm:prSet phldrT="[Текст]"/>
      <dgm:spPr/>
      <dgm:t>
        <a:bodyPr/>
        <a:lstStyle/>
        <a:p>
          <a:r>
            <a:rPr lang="ru-RU" i="1" dirty="0" smtClean="0"/>
            <a:t>не допускается включение в локальные правовые акты положений, ухудшающих по сравнению с законодательством правовое положение граждан и юридических лиц, на которых распространяется действие локальных правовых актов.</a:t>
          </a:r>
          <a:endParaRPr lang="ru-RU" dirty="0"/>
        </a:p>
      </dgm:t>
    </dgm:pt>
    <dgm:pt modelId="{96129138-2F45-481D-85E0-ECA5DFF43F17}" type="parTrans" cxnId="{9689E58F-1F8C-4C16-A080-B8E187FBF0D5}">
      <dgm:prSet/>
      <dgm:spPr/>
      <dgm:t>
        <a:bodyPr/>
        <a:lstStyle/>
        <a:p>
          <a:endParaRPr lang="ru-RU"/>
        </a:p>
      </dgm:t>
    </dgm:pt>
    <dgm:pt modelId="{562C72B4-DDF4-41AE-86CD-528451C6169E}" type="sibTrans" cxnId="{9689E58F-1F8C-4C16-A080-B8E187FBF0D5}">
      <dgm:prSet/>
      <dgm:spPr/>
      <dgm:t>
        <a:bodyPr/>
        <a:lstStyle/>
        <a:p>
          <a:endParaRPr lang="ru-RU"/>
        </a:p>
      </dgm:t>
    </dgm:pt>
    <dgm:pt modelId="{17EAAC09-CA7F-4A42-94AD-9A3AD562B372}" type="pres">
      <dgm:prSet presAssocID="{185A066D-1516-4CA3-9537-0437AAAB51F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8DD0DAA-E584-4DF9-8913-9A77BB325FAE}" type="pres">
      <dgm:prSet presAssocID="{BCFA102C-8115-44D1-94DB-6C2ED01ECF50}" presName="parenttextcomposite" presStyleCnt="0"/>
      <dgm:spPr/>
      <dgm:t>
        <a:bodyPr/>
        <a:lstStyle/>
        <a:p>
          <a:endParaRPr lang="ru-RU"/>
        </a:p>
      </dgm:t>
    </dgm:pt>
    <dgm:pt modelId="{FF3C5B6F-038C-4D0A-9996-5A55F1D899E7}" type="pres">
      <dgm:prSet presAssocID="{BCFA102C-8115-44D1-94DB-6C2ED01ECF50}" presName="parenttext" presStyleLbl="revTx" presStyleIdx="0" presStyleCnt="3" custFlipVert="1" custScaleY="938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B8646-B44A-45C1-8EBB-6B9DF0BD7ECC}" type="pres">
      <dgm:prSet presAssocID="{BCFA102C-8115-44D1-94DB-6C2ED01ECF50}" presName="composite" presStyleCnt="0"/>
      <dgm:spPr/>
      <dgm:t>
        <a:bodyPr/>
        <a:lstStyle/>
        <a:p>
          <a:endParaRPr lang="ru-RU"/>
        </a:p>
      </dgm:t>
    </dgm:pt>
    <dgm:pt modelId="{0FEF884C-DD45-4993-9240-7BD2807A399D}" type="pres">
      <dgm:prSet presAssocID="{BCFA102C-8115-44D1-94DB-6C2ED01ECF50}" presName="chevron1" presStyleLbl="alignNode1" presStyleIdx="0" presStyleCnt="21"/>
      <dgm:spPr/>
      <dgm:t>
        <a:bodyPr/>
        <a:lstStyle/>
        <a:p>
          <a:endParaRPr lang="ru-RU"/>
        </a:p>
      </dgm:t>
    </dgm:pt>
    <dgm:pt modelId="{627DBF91-674D-4538-8EF9-D7DB141AC5A2}" type="pres">
      <dgm:prSet presAssocID="{BCFA102C-8115-44D1-94DB-6C2ED01ECF50}" presName="chevron2" presStyleLbl="alignNode1" presStyleIdx="1" presStyleCnt="21"/>
      <dgm:spPr/>
      <dgm:t>
        <a:bodyPr/>
        <a:lstStyle/>
        <a:p>
          <a:endParaRPr lang="ru-RU"/>
        </a:p>
      </dgm:t>
    </dgm:pt>
    <dgm:pt modelId="{D2960409-29B9-4529-9F67-2B4DFC7CC6B9}" type="pres">
      <dgm:prSet presAssocID="{BCFA102C-8115-44D1-94DB-6C2ED01ECF50}" presName="chevron3" presStyleLbl="alignNode1" presStyleIdx="2" presStyleCnt="21"/>
      <dgm:spPr/>
      <dgm:t>
        <a:bodyPr/>
        <a:lstStyle/>
        <a:p>
          <a:endParaRPr lang="ru-RU"/>
        </a:p>
      </dgm:t>
    </dgm:pt>
    <dgm:pt modelId="{341E644E-B310-4E70-9C35-BE1CD3FAAF3F}" type="pres">
      <dgm:prSet presAssocID="{BCFA102C-8115-44D1-94DB-6C2ED01ECF50}" presName="chevron4" presStyleLbl="alignNode1" presStyleIdx="3" presStyleCnt="21"/>
      <dgm:spPr/>
      <dgm:t>
        <a:bodyPr/>
        <a:lstStyle/>
        <a:p>
          <a:endParaRPr lang="ru-RU"/>
        </a:p>
      </dgm:t>
    </dgm:pt>
    <dgm:pt modelId="{04C85E73-0E5F-4315-B4B1-372CE211D17F}" type="pres">
      <dgm:prSet presAssocID="{BCFA102C-8115-44D1-94DB-6C2ED01ECF50}" presName="chevron5" presStyleLbl="alignNode1" presStyleIdx="4" presStyleCnt="21"/>
      <dgm:spPr/>
      <dgm:t>
        <a:bodyPr/>
        <a:lstStyle/>
        <a:p>
          <a:endParaRPr lang="ru-RU"/>
        </a:p>
      </dgm:t>
    </dgm:pt>
    <dgm:pt modelId="{32571114-BCDE-4863-9DE6-9EC3E548FC2A}" type="pres">
      <dgm:prSet presAssocID="{BCFA102C-8115-44D1-94DB-6C2ED01ECF50}" presName="chevron6" presStyleLbl="alignNode1" presStyleIdx="5" presStyleCnt="21"/>
      <dgm:spPr/>
      <dgm:t>
        <a:bodyPr/>
        <a:lstStyle/>
        <a:p>
          <a:endParaRPr lang="ru-RU"/>
        </a:p>
      </dgm:t>
    </dgm:pt>
    <dgm:pt modelId="{5A6B972B-22EC-430C-A2B2-190908CD71A5}" type="pres">
      <dgm:prSet presAssocID="{BCFA102C-8115-44D1-94DB-6C2ED01ECF50}" presName="chevron7" presStyleLbl="alignNode1" presStyleIdx="6" presStyleCnt="21"/>
      <dgm:spPr/>
      <dgm:t>
        <a:bodyPr/>
        <a:lstStyle/>
        <a:p>
          <a:endParaRPr lang="ru-RU"/>
        </a:p>
      </dgm:t>
    </dgm:pt>
    <dgm:pt modelId="{6C6EC5C0-EC83-47FB-A454-12D3005621B3}" type="pres">
      <dgm:prSet presAssocID="{BCFA102C-8115-44D1-94DB-6C2ED01ECF5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09A6-3DA9-4482-88C0-E56965A61752}" type="pres">
      <dgm:prSet presAssocID="{FB112F98-A0E9-4F54-BAAA-E2FC6F64C77D}" presName="sibTrans" presStyleCnt="0"/>
      <dgm:spPr/>
      <dgm:t>
        <a:bodyPr/>
        <a:lstStyle/>
        <a:p>
          <a:endParaRPr lang="ru-RU"/>
        </a:p>
      </dgm:t>
    </dgm:pt>
    <dgm:pt modelId="{498ED017-3AB2-4B07-B644-46CF7EEEF75E}" type="pres">
      <dgm:prSet presAssocID="{96B2FD65-E769-4663-9904-C02FEEDD6094}" presName="parenttextcomposite" presStyleCnt="0"/>
      <dgm:spPr/>
      <dgm:t>
        <a:bodyPr/>
        <a:lstStyle/>
        <a:p>
          <a:endParaRPr lang="ru-RU"/>
        </a:p>
      </dgm:t>
    </dgm:pt>
    <dgm:pt modelId="{6241DB89-3A39-4343-9F1B-BE47609118B6}" type="pres">
      <dgm:prSet presAssocID="{96B2FD65-E769-4663-9904-C02FEEDD6094}" presName="parenttext" presStyleLbl="revTx" presStyleIdx="1" presStyleCnt="3" custFlipVert="1" custScaleY="847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CC594-EF3E-4B59-BF9D-CF744FD54CF5}" type="pres">
      <dgm:prSet presAssocID="{96B2FD65-E769-4663-9904-C02FEEDD6094}" presName="composite" presStyleCnt="0"/>
      <dgm:spPr/>
      <dgm:t>
        <a:bodyPr/>
        <a:lstStyle/>
        <a:p>
          <a:endParaRPr lang="ru-RU"/>
        </a:p>
      </dgm:t>
    </dgm:pt>
    <dgm:pt modelId="{2281B669-DA3F-42FF-8640-4CBE83368E6F}" type="pres">
      <dgm:prSet presAssocID="{96B2FD65-E769-4663-9904-C02FEEDD6094}" presName="chevron1" presStyleLbl="alignNode1" presStyleIdx="7" presStyleCnt="21"/>
      <dgm:spPr/>
      <dgm:t>
        <a:bodyPr/>
        <a:lstStyle/>
        <a:p>
          <a:endParaRPr lang="ru-RU"/>
        </a:p>
      </dgm:t>
    </dgm:pt>
    <dgm:pt modelId="{57F83E6C-78FD-4364-8E9A-B846CA3D86F3}" type="pres">
      <dgm:prSet presAssocID="{96B2FD65-E769-4663-9904-C02FEEDD6094}" presName="chevron2" presStyleLbl="alignNode1" presStyleIdx="8" presStyleCnt="21"/>
      <dgm:spPr/>
      <dgm:t>
        <a:bodyPr/>
        <a:lstStyle/>
        <a:p>
          <a:endParaRPr lang="ru-RU"/>
        </a:p>
      </dgm:t>
    </dgm:pt>
    <dgm:pt modelId="{9DDD760E-D8C9-4BC7-A684-3467F0C78C57}" type="pres">
      <dgm:prSet presAssocID="{96B2FD65-E769-4663-9904-C02FEEDD6094}" presName="chevron3" presStyleLbl="alignNode1" presStyleIdx="9" presStyleCnt="21"/>
      <dgm:spPr/>
      <dgm:t>
        <a:bodyPr/>
        <a:lstStyle/>
        <a:p>
          <a:endParaRPr lang="ru-RU"/>
        </a:p>
      </dgm:t>
    </dgm:pt>
    <dgm:pt modelId="{5AB82372-5FFA-47E3-A0F2-695ECFDF8190}" type="pres">
      <dgm:prSet presAssocID="{96B2FD65-E769-4663-9904-C02FEEDD6094}" presName="chevron4" presStyleLbl="alignNode1" presStyleIdx="10" presStyleCnt="21"/>
      <dgm:spPr/>
      <dgm:t>
        <a:bodyPr/>
        <a:lstStyle/>
        <a:p>
          <a:endParaRPr lang="ru-RU"/>
        </a:p>
      </dgm:t>
    </dgm:pt>
    <dgm:pt modelId="{54D82C48-B8FA-40F0-B20F-58EDD31A8266}" type="pres">
      <dgm:prSet presAssocID="{96B2FD65-E769-4663-9904-C02FEEDD6094}" presName="chevron5" presStyleLbl="alignNode1" presStyleIdx="11" presStyleCnt="21"/>
      <dgm:spPr/>
      <dgm:t>
        <a:bodyPr/>
        <a:lstStyle/>
        <a:p>
          <a:endParaRPr lang="ru-RU"/>
        </a:p>
      </dgm:t>
    </dgm:pt>
    <dgm:pt modelId="{19288EC0-D2CC-4E73-A080-B0D05539CE89}" type="pres">
      <dgm:prSet presAssocID="{96B2FD65-E769-4663-9904-C02FEEDD6094}" presName="chevron6" presStyleLbl="alignNode1" presStyleIdx="12" presStyleCnt="21"/>
      <dgm:spPr/>
      <dgm:t>
        <a:bodyPr/>
        <a:lstStyle/>
        <a:p>
          <a:endParaRPr lang="ru-RU"/>
        </a:p>
      </dgm:t>
    </dgm:pt>
    <dgm:pt modelId="{72DC0ECF-A62A-41B6-9400-6FB78BF659F6}" type="pres">
      <dgm:prSet presAssocID="{96B2FD65-E769-4663-9904-C02FEEDD6094}" presName="chevron7" presStyleLbl="alignNode1" presStyleIdx="13" presStyleCnt="21"/>
      <dgm:spPr/>
      <dgm:t>
        <a:bodyPr/>
        <a:lstStyle/>
        <a:p>
          <a:endParaRPr lang="ru-RU"/>
        </a:p>
      </dgm:t>
    </dgm:pt>
    <dgm:pt modelId="{2640F1D0-BBE3-42DD-9E44-06AD31B74025}" type="pres">
      <dgm:prSet presAssocID="{96B2FD65-E769-4663-9904-C02FEEDD609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0CC08-D21B-4F86-90FD-0113755D0BED}" type="pres">
      <dgm:prSet presAssocID="{3912E795-E46F-49D7-A501-BE01D0595703}" presName="sibTrans" presStyleCnt="0"/>
      <dgm:spPr/>
      <dgm:t>
        <a:bodyPr/>
        <a:lstStyle/>
        <a:p>
          <a:endParaRPr lang="ru-RU"/>
        </a:p>
      </dgm:t>
    </dgm:pt>
    <dgm:pt modelId="{36948FC1-9E49-45D5-B384-CF961CF38D3E}" type="pres">
      <dgm:prSet presAssocID="{EE939366-E6BA-46C4-88BD-C0FD131994D3}" presName="parenttextcomposite" presStyleCnt="0"/>
      <dgm:spPr/>
      <dgm:t>
        <a:bodyPr/>
        <a:lstStyle/>
        <a:p>
          <a:endParaRPr lang="ru-RU"/>
        </a:p>
      </dgm:t>
    </dgm:pt>
    <dgm:pt modelId="{3C6DBA41-815A-437F-BB1A-85306240B088}" type="pres">
      <dgm:prSet presAssocID="{EE939366-E6BA-46C4-88BD-C0FD131994D3}" presName="parenttext" presStyleLbl="revTx" presStyleIdx="2" presStyleCnt="3" custFlipVert="1" custScaleY="1768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C7282-3325-4699-AC0E-C2AE07D0A68F}" type="pres">
      <dgm:prSet presAssocID="{EE939366-E6BA-46C4-88BD-C0FD131994D3}" presName="composite" presStyleCnt="0"/>
      <dgm:spPr/>
      <dgm:t>
        <a:bodyPr/>
        <a:lstStyle/>
        <a:p>
          <a:endParaRPr lang="ru-RU"/>
        </a:p>
      </dgm:t>
    </dgm:pt>
    <dgm:pt modelId="{84B69D61-EDA9-427B-B146-A598156A6F8D}" type="pres">
      <dgm:prSet presAssocID="{EE939366-E6BA-46C4-88BD-C0FD131994D3}" presName="chevron1" presStyleLbl="alignNode1" presStyleIdx="14" presStyleCnt="21"/>
      <dgm:spPr/>
      <dgm:t>
        <a:bodyPr/>
        <a:lstStyle/>
        <a:p>
          <a:endParaRPr lang="ru-RU"/>
        </a:p>
      </dgm:t>
    </dgm:pt>
    <dgm:pt modelId="{10874919-A384-42BC-8AE3-9C812D9FD2FB}" type="pres">
      <dgm:prSet presAssocID="{EE939366-E6BA-46C4-88BD-C0FD131994D3}" presName="chevron2" presStyleLbl="alignNode1" presStyleIdx="15" presStyleCnt="21"/>
      <dgm:spPr/>
      <dgm:t>
        <a:bodyPr/>
        <a:lstStyle/>
        <a:p>
          <a:endParaRPr lang="ru-RU"/>
        </a:p>
      </dgm:t>
    </dgm:pt>
    <dgm:pt modelId="{BF52AB16-946E-41BB-B6B1-4235C3EDBCDE}" type="pres">
      <dgm:prSet presAssocID="{EE939366-E6BA-46C4-88BD-C0FD131994D3}" presName="chevron3" presStyleLbl="alignNode1" presStyleIdx="16" presStyleCnt="21"/>
      <dgm:spPr/>
      <dgm:t>
        <a:bodyPr/>
        <a:lstStyle/>
        <a:p>
          <a:endParaRPr lang="ru-RU"/>
        </a:p>
      </dgm:t>
    </dgm:pt>
    <dgm:pt modelId="{4041A458-7AF7-4DC9-B4C0-A050DB055C8C}" type="pres">
      <dgm:prSet presAssocID="{EE939366-E6BA-46C4-88BD-C0FD131994D3}" presName="chevron4" presStyleLbl="alignNode1" presStyleIdx="17" presStyleCnt="21"/>
      <dgm:spPr/>
      <dgm:t>
        <a:bodyPr/>
        <a:lstStyle/>
        <a:p>
          <a:endParaRPr lang="ru-RU"/>
        </a:p>
      </dgm:t>
    </dgm:pt>
    <dgm:pt modelId="{A2C8B568-D851-4FB4-870F-44335A062DFE}" type="pres">
      <dgm:prSet presAssocID="{EE939366-E6BA-46C4-88BD-C0FD131994D3}" presName="chevron5" presStyleLbl="alignNode1" presStyleIdx="18" presStyleCnt="21"/>
      <dgm:spPr/>
      <dgm:t>
        <a:bodyPr/>
        <a:lstStyle/>
        <a:p>
          <a:endParaRPr lang="ru-RU"/>
        </a:p>
      </dgm:t>
    </dgm:pt>
    <dgm:pt modelId="{9DF3272F-FFD6-49C1-AAD1-F4993F5C377F}" type="pres">
      <dgm:prSet presAssocID="{EE939366-E6BA-46C4-88BD-C0FD131994D3}" presName="chevron6" presStyleLbl="alignNode1" presStyleIdx="19" presStyleCnt="21"/>
      <dgm:spPr/>
      <dgm:t>
        <a:bodyPr/>
        <a:lstStyle/>
        <a:p>
          <a:endParaRPr lang="ru-RU"/>
        </a:p>
      </dgm:t>
    </dgm:pt>
    <dgm:pt modelId="{6548BE37-AB2F-4D4E-915D-E922B463873F}" type="pres">
      <dgm:prSet presAssocID="{EE939366-E6BA-46C4-88BD-C0FD131994D3}" presName="chevron7" presStyleLbl="alignNode1" presStyleIdx="20" presStyleCnt="21"/>
      <dgm:spPr/>
      <dgm:t>
        <a:bodyPr/>
        <a:lstStyle/>
        <a:p>
          <a:endParaRPr lang="ru-RU"/>
        </a:p>
      </dgm:t>
    </dgm:pt>
    <dgm:pt modelId="{845DED87-395A-4049-960B-AB5C3CFF8744}" type="pres">
      <dgm:prSet presAssocID="{EE939366-E6BA-46C4-88BD-C0FD131994D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9E58F-1F8C-4C16-A080-B8E187FBF0D5}" srcId="{EE939366-E6BA-46C4-88BD-C0FD131994D3}" destId="{C9D42D8F-2B2A-47B9-8CF3-913D4E031FD7}" srcOrd="0" destOrd="0" parTransId="{96129138-2F45-481D-85E0-ECA5DFF43F17}" sibTransId="{562C72B4-DDF4-41AE-86CD-528451C6169E}"/>
    <dgm:cxn modelId="{0483F588-A8DE-4965-A8A5-BF83967F59D9}" srcId="{96B2FD65-E769-4663-9904-C02FEEDD6094}" destId="{B13C9CC9-449A-4705-8494-B42DF41607DC}" srcOrd="0" destOrd="0" parTransId="{893791E5-676D-4EF2-8A29-8915BDBC9AE6}" sibTransId="{6520801A-F528-4910-85E0-1A94EB8ED4F3}"/>
    <dgm:cxn modelId="{83CEAD78-4BB7-493A-A1E3-1FA53D73CF43}" type="presOf" srcId="{185A066D-1516-4CA3-9537-0437AAAB51F6}" destId="{17EAAC09-CA7F-4A42-94AD-9A3AD562B372}" srcOrd="0" destOrd="0" presId="urn:microsoft.com/office/officeart/2008/layout/VerticalAccentList"/>
    <dgm:cxn modelId="{16ADB324-C881-4F5D-B749-5291D52746FD}" srcId="{BCFA102C-8115-44D1-94DB-6C2ED01ECF50}" destId="{020B381C-8F66-47CD-BE57-B5D1A2F62AE3}" srcOrd="0" destOrd="0" parTransId="{EC9727C8-5D8F-46E5-9F57-D28F22406680}" sibTransId="{608A1E40-BE70-45EF-9FC9-F2EFB139166C}"/>
    <dgm:cxn modelId="{B74846A6-3F13-4D36-BA5B-A3A585BD0C48}" srcId="{185A066D-1516-4CA3-9537-0437AAAB51F6}" destId="{96B2FD65-E769-4663-9904-C02FEEDD6094}" srcOrd="1" destOrd="0" parTransId="{78E7DDE5-C6DB-4B81-804A-A4D0A0FF9B0F}" sibTransId="{3912E795-E46F-49D7-A501-BE01D0595703}"/>
    <dgm:cxn modelId="{349B0F16-A514-41C3-9D61-13FAECDD2B96}" type="presOf" srcId="{96B2FD65-E769-4663-9904-C02FEEDD6094}" destId="{6241DB89-3A39-4343-9F1B-BE47609118B6}" srcOrd="0" destOrd="0" presId="urn:microsoft.com/office/officeart/2008/layout/VerticalAccentList"/>
    <dgm:cxn modelId="{AADA947B-4999-451E-8B2B-3DC525F4F415}" srcId="{185A066D-1516-4CA3-9537-0437AAAB51F6}" destId="{EE939366-E6BA-46C4-88BD-C0FD131994D3}" srcOrd="2" destOrd="0" parTransId="{0277BBBD-14B5-48EC-9648-0648AE68C081}" sibTransId="{9A04CC10-FD55-4BE0-A90F-2316B4A38009}"/>
    <dgm:cxn modelId="{FD7E9ED0-30CF-4755-BBBC-9FE5DE8C4D10}" type="presOf" srcId="{020B381C-8F66-47CD-BE57-B5D1A2F62AE3}" destId="{6C6EC5C0-EC83-47FB-A454-12D3005621B3}" srcOrd="0" destOrd="0" presId="urn:microsoft.com/office/officeart/2008/layout/VerticalAccentList"/>
    <dgm:cxn modelId="{C7AB5BCC-18E6-4264-97EA-A42C74F1E9E3}" type="presOf" srcId="{BCFA102C-8115-44D1-94DB-6C2ED01ECF50}" destId="{FF3C5B6F-038C-4D0A-9996-5A55F1D899E7}" srcOrd="0" destOrd="0" presId="urn:microsoft.com/office/officeart/2008/layout/VerticalAccentList"/>
    <dgm:cxn modelId="{A2EF7D77-D92F-4D0F-8968-928C5F21136C}" type="presOf" srcId="{B13C9CC9-449A-4705-8494-B42DF41607DC}" destId="{2640F1D0-BBE3-42DD-9E44-06AD31B74025}" srcOrd="0" destOrd="0" presId="urn:microsoft.com/office/officeart/2008/layout/VerticalAccentList"/>
    <dgm:cxn modelId="{104C17BE-EF07-432F-82B6-4A3717CDCB07}" srcId="{185A066D-1516-4CA3-9537-0437AAAB51F6}" destId="{BCFA102C-8115-44D1-94DB-6C2ED01ECF50}" srcOrd="0" destOrd="0" parTransId="{84AE842F-A5B5-435C-B3F6-C69B7C53F9C3}" sibTransId="{FB112F98-A0E9-4F54-BAAA-E2FC6F64C77D}"/>
    <dgm:cxn modelId="{1B14F26C-8EAB-4FB3-857D-6329741D53E8}" type="presOf" srcId="{C9D42D8F-2B2A-47B9-8CF3-913D4E031FD7}" destId="{845DED87-395A-4049-960B-AB5C3CFF8744}" srcOrd="0" destOrd="0" presId="urn:microsoft.com/office/officeart/2008/layout/VerticalAccentList"/>
    <dgm:cxn modelId="{54AC5382-4A6D-4D58-977A-D9BD2B7F4CDF}" type="presOf" srcId="{EE939366-E6BA-46C4-88BD-C0FD131994D3}" destId="{3C6DBA41-815A-437F-BB1A-85306240B088}" srcOrd="0" destOrd="0" presId="urn:microsoft.com/office/officeart/2008/layout/VerticalAccentList"/>
    <dgm:cxn modelId="{D28E0F4E-C376-43EC-9B61-8EC214999657}" type="presParOf" srcId="{17EAAC09-CA7F-4A42-94AD-9A3AD562B372}" destId="{38DD0DAA-E584-4DF9-8913-9A77BB325FAE}" srcOrd="0" destOrd="0" presId="urn:microsoft.com/office/officeart/2008/layout/VerticalAccentList"/>
    <dgm:cxn modelId="{94C066C8-9B6F-428C-BFC0-BEFDEE8520AE}" type="presParOf" srcId="{38DD0DAA-E584-4DF9-8913-9A77BB325FAE}" destId="{FF3C5B6F-038C-4D0A-9996-5A55F1D899E7}" srcOrd="0" destOrd="0" presId="urn:microsoft.com/office/officeart/2008/layout/VerticalAccentList"/>
    <dgm:cxn modelId="{5020CAB9-1562-4B71-9C70-60F2E70D6251}" type="presParOf" srcId="{17EAAC09-CA7F-4A42-94AD-9A3AD562B372}" destId="{63EB8646-B44A-45C1-8EBB-6B9DF0BD7ECC}" srcOrd="1" destOrd="0" presId="urn:microsoft.com/office/officeart/2008/layout/VerticalAccentList"/>
    <dgm:cxn modelId="{F69BFF10-FEC1-42CE-ABA3-CFB858B9465A}" type="presParOf" srcId="{63EB8646-B44A-45C1-8EBB-6B9DF0BD7ECC}" destId="{0FEF884C-DD45-4993-9240-7BD2807A399D}" srcOrd="0" destOrd="0" presId="urn:microsoft.com/office/officeart/2008/layout/VerticalAccentList"/>
    <dgm:cxn modelId="{0406D7E4-9A13-4AD2-BEBE-209972210F86}" type="presParOf" srcId="{63EB8646-B44A-45C1-8EBB-6B9DF0BD7ECC}" destId="{627DBF91-674D-4538-8EF9-D7DB141AC5A2}" srcOrd="1" destOrd="0" presId="urn:microsoft.com/office/officeart/2008/layout/VerticalAccentList"/>
    <dgm:cxn modelId="{79EF673D-57B6-4457-893E-C77D5A6F4230}" type="presParOf" srcId="{63EB8646-B44A-45C1-8EBB-6B9DF0BD7ECC}" destId="{D2960409-29B9-4529-9F67-2B4DFC7CC6B9}" srcOrd="2" destOrd="0" presId="urn:microsoft.com/office/officeart/2008/layout/VerticalAccentList"/>
    <dgm:cxn modelId="{DE0711E7-8960-44F9-A722-C3F295088873}" type="presParOf" srcId="{63EB8646-B44A-45C1-8EBB-6B9DF0BD7ECC}" destId="{341E644E-B310-4E70-9C35-BE1CD3FAAF3F}" srcOrd="3" destOrd="0" presId="urn:microsoft.com/office/officeart/2008/layout/VerticalAccentList"/>
    <dgm:cxn modelId="{7FF6F0F9-BA8C-4766-AE2A-3801964D4804}" type="presParOf" srcId="{63EB8646-B44A-45C1-8EBB-6B9DF0BD7ECC}" destId="{04C85E73-0E5F-4315-B4B1-372CE211D17F}" srcOrd="4" destOrd="0" presId="urn:microsoft.com/office/officeart/2008/layout/VerticalAccentList"/>
    <dgm:cxn modelId="{B966B2D9-972D-4D11-9E78-C51A6BE78E3E}" type="presParOf" srcId="{63EB8646-B44A-45C1-8EBB-6B9DF0BD7ECC}" destId="{32571114-BCDE-4863-9DE6-9EC3E548FC2A}" srcOrd="5" destOrd="0" presId="urn:microsoft.com/office/officeart/2008/layout/VerticalAccentList"/>
    <dgm:cxn modelId="{EC9D4D1A-A6A5-4DDA-9129-E1DE9382051A}" type="presParOf" srcId="{63EB8646-B44A-45C1-8EBB-6B9DF0BD7ECC}" destId="{5A6B972B-22EC-430C-A2B2-190908CD71A5}" srcOrd="6" destOrd="0" presId="urn:microsoft.com/office/officeart/2008/layout/VerticalAccentList"/>
    <dgm:cxn modelId="{969F5741-2175-41FA-927A-E715FDDF0378}" type="presParOf" srcId="{63EB8646-B44A-45C1-8EBB-6B9DF0BD7ECC}" destId="{6C6EC5C0-EC83-47FB-A454-12D3005621B3}" srcOrd="7" destOrd="0" presId="urn:microsoft.com/office/officeart/2008/layout/VerticalAccentList"/>
    <dgm:cxn modelId="{6F7A8543-2647-481F-AFA3-B0A35544918E}" type="presParOf" srcId="{17EAAC09-CA7F-4A42-94AD-9A3AD562B372}" destId="{C7B909A6-3DA9-4482-88C0-E56965A61752}" srcOrd="2" destOrd="0" presId="urn:microsoft.com/office/officeart/2008/layout/VerticalAccentList"/>
    <dgm:cxn modelId="{35600117-3C9E-4FC2-9732-651689A9587C}" type="presParOf" srcId="{17EAAC09-CA7F-4A42-94AD-9A3AD562B372}" destId="{498ED017-3AB2-4B07-B644-46CF7EEEF75E}" srcOrd="3" destOrd="0" presId="urn:microsoft.com/office/officeart/2008/layout/VerticalAccentList"/>
    <dgm:cxn modelId="{7DBE19D6-814A-403E-BF30-EC2706709002}" type="presParOf" srcId="{498ED017-3AB2-4B07-B644-46CF7EEEF75E}" destId="{6241DB89-3A39-4343-9F1B-BE47609118B6}" srcOrd="0" destOrd="0" presId="urn:microsoft.com/office/officeart/2008/layout/VerticalAccentList"/>
    <dgm:cxn modelId="{212DCA26-7786-4CC6-AAB9-6331615BE4E3}" type="presParOf" srcId="{17EAAC09-CA7F-4A42-94AD-9A3AD562B372}" destId="{D00CC594-EF3E-4B59-BF9D-CF744FD54CF5}" srcOrd="4" destOrd="0" presId="urn:microsoft.com/office/officeart/2008/layout/VerticalAccentList"/>
    <dgm:cxn modelId="{69BE0676-4F02-4296-A108-4B3C1B7554E0}" type="presParOf" srcId="{D00CC594-EF3E-4B59-BF9D-CF744FD54CF5}" destId="{2281B669-DA3F-42FF-8640-4CBE83368E6F}" srcOrd="0" destOrd="0" presId="urn:microsoft.com/office/officeart/2008/layout/VerticalAccentList"/>
    <dgm:cxn modelId="{A40548C3-FBD5-44E4-A4C2-1FE2EBAB4960}" type="presParOf" srcId="{D00CC594-EF3E-4B59-BF9D-CF744FD54CF5}" destId="{57F83E6C-78FD-4364-8E9A-B846CA3D86F3}" srcOrd="1" destOrd="0" presId="urn:microsoft.com/office/officeart/2008/layout/VerticalAccentList"/>
    <dgm:cxn modelId="{59ADFC15-9A07-493B-8099-3CC6E84B2E93}" type="presParOf" srcId="{D00CC594-EF3E-4B59-BF9D-CF744FD54CF5}" destId="{9DDD760E-D8C9-4BC7-A684-3467F0C78C57}" srcOrd="2" destOrd="0" presId="urn:microsoft.com/office/officeart/2008/layout/VerticalAccentList"/>
    <dgm:cxn modelId="{1B0D7757-1272-4345-96DE-08E474A9460B}" type="presParOf" srcId="{D00CC594-EF3E-4B59-BF9D-CF744FD54CF5}" destId="{5AB82372-5FFA-47E3-A0F2-695ECFDF8190}" srcOrd="3" destOrd="0" presId="urn:microsoft.com/office/officeart/2008/layout/VerticalAccentList"/>
    <dgm:cxn modelId="{2D8E2476-F980-46D6-932D-F588CB4B50B1}" type="presParOf" srcId="{D00CC594-EF3E-4B59-BF9D-CF744FD54CF5}" destId="{54D82C48-B8FA-40F0-B20F-58EDD31A8266}" srcOrd="4" destOrd="0" presId="urn:microsoft.com/office/officeart/2008/layout/VerticalAccentList"/>
    <dgm:cxn modelId="{BF755EAD-90E7-4A57-A80E-635E079EC503}" type="presParOf" srcId="{D00CC594-EF3E-4B59-BF9D-CF744FD54CF5}" destId="{19288EC0-D2CC-4E73-A080-B0D05539CE89}" srcOrd="5" destOrd="0" presId="urn:microsoft.com/office/officeart/2008/layout/VerticalAccentList"/>
    <dgm:cxn modelId="{84E5EB44-ACC6-4147-8E08-A85F2D3FB5CA}" type="presParOf" srcId="{D00CC594-EF3E-4B59-BF9D-CF744FD54CF5}" destId="{72DC0ECF-A62A-41B6-9400-6FB78BF659F6}" srcOrd="6" destOrd="0" presId="urn:microsoft.com/office/officeart/2008/layout/VerticalAccentList"/>
    <dgm:cxn modelId="{517F597B-AE3F-4B91-BFDC-9541BB3B82DA}" type="presParOf" srcId="{D00CC594-EF3E-4B59-BF9D-CF744FD54CF5}" destId="{2640F1D0-BBE3-42DD-9E44-06AD31B74025}" srcOrd="7" destOrd="0" presId="urn:microsoft.com/office/officeart/2008/layout/VerticalAccentList"/>
    <dgm:cxn modelId="{3AEF069F-EAF0-4430-AB3D-C79AB76DE4F5}" type="presParOf" srcId="{17EAAC09-CA7F-4A42-94AD-9A3AD562B372}" destId="{2EC0CC08-D21B-4F86-90FD-0113755D0BED}" srcOrd="5" destOrd="0" presId="urn:microsoft.com/office/officeart/2008/layout/VerticalAccentList"/>
    <dgm:cxn modelId="{D28240D5-6E00-4CC6-82B2-59B4380B9CDF}" type="presParOf" srcId="{17EAAC09-CA7F-4A42-94AD-9A3AD562B372}" destId="{36948FC1-9E49-45D5-B384-CF961CF38D3E}" srcOrd="6" destOrd="0" presId="urn:microsoft.com/office/officeart/2008/layout/VerticalAccentList"/>
    <dgm:cxn modelId="{775829CE-634B-473F-AE50-5BA11EBF9D25}" type="presParOf" srcId="{36948FC1-9E49-45D5-B384-CF961CF38D3E}" destId="{3C6DBA41-815A-437F-BB1A-85306240B088}" srcOrd="0" destOrd="0" presId="urn:microsoft.com/office/officeart/2008/layout/VerticalAccentList"/>
    <dgm:cxn modelId="{9F64D433-F646-4F14-8647-28EA5F3FA56B}" type="presParOf" srcId="{17EAAC09-CA7F-4A42-94AD-9A3AD562B372}" destId="{C07C7282-3325-4699-AC0E-C2AE07D0A68F}" srcOrd="7" destOrd="0" presId="urn:microsoft.com/office/officeart/2008/layout/VerticalAccentList"/>
    <dgm:cxn modelId="{6CEAA0A6-8ABF-4CCC-A5DA-77BD5A79477C}" type="presParOf" srcId="{C07C7282-3325-4699-AC0E-C2AE07D0A68F}" destId="{84B69D61-EDA9-427B-B146-A598156A6F8D}" srcOrd="0" destOrd="0" presId="urn:microsoft.com/office/officeart/2008/layout/VerticalAccentList"/>
    <dgm:cxn modelId="{1CDF62AC-883D-4AF4-AF87-043144BA8CF8}" type="presParOf" srcId="{C07C7282-3325-4699-AC0E-C2AE07D0A68F}" destId="{10874919-A384-42BC-8AE3-9C812D9FD2FB}" srcOrd="1" destOrd="0" presId="urn:microsoft.com/office/officeart/2008/layout/VerticalAccentList"/>
    <dgm:cxn modelId="{DAC48523-CB71-462C-A231-87CD6B7EB260}" type="presParOf" srcId="{C07C7282-3325-4699-AC0E-C2AE07D0A68F}" destId="{BF52AB16-946E-41BB-B6B1-4235C3EDBCDE}" srcOrd="2" destOrd="0" presId="urn:microsoft.com/office/officeart/2008/layout/VerticalAccentList"/>
    <dgm:cxn modelId="{0C225A44-BAC8-420F-8444-58FC8AC90E21}" type="presParOf" srcId="{C07C7282-3325-4699-AC0E-C2AE07D0A68F}" destId="{4041A458-7AF7-4DC9-B4C0-A050DB055C8C}" srcOrd="3" destOrd="0" presId="urn:microsoft.com/office/officeart/2008/layout/VerticalAccentList"/>
    <dgm:cxn modelId="{1303A267-74AC-4950-94E9-FBC5434B18B3}" type="presParOf" srcId="{C07C7282-3325-4699-AC0E-C2AE07D0A68F}" destId="{A2C8B568-D851-4FB4-870F-44335A062DFE}" srcOrd="4" destOrd="0" presId="urn:microsoft.com/office/officeart/2008/layout/VerticalAccentList"/>
    <dgm:cxn modelId="{777FF34F-B150-48D3-9A21-DA7C2A9B8204}" type="presParOf" srcId="{C07C7282-3325-4699-AC0E-C2AE07D0A68F}" destId="{9DF3272F-FFD6-49C1-AAD1-F4993F5C377F}" srcOrd="5" destOrd="0" presId="urn:microsoft.com/office/officeart/2008/layout/VerticalAccentList"/>
    <dgm:cxn modelId="{6B7DF4CB-421C-442B-9B00-FAFD8B39F8D2}" type="presParOf" srcId="{C07C7282-3325-4699-AC0E-C2AE07D0A68F}" destId="{6548BE37-AB2F-4D4E-915D-E922B463873F}" srcOrd="6" destOrd="0" presId="urn:microsoft.com/office/officeart/2008/layout/VerticalAccentList"/>
    <dgm:cxn modelId="{E1C11B54-66B2-4320-9D6D-FAB276816E1A}" type="presParOf" srcId="{C07C7282-3325-4699-AC0E-C2AE07D0A68F}" destId="{845DED87-395A-4049-960B-AB5C3CFF874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13655-8528-4B49-A73E-2C2AD96B7AB3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D538968-CB1B-4E7E-8538-EC2BDD194BF3}">
      <dgm:prSet phldrT="[Текст]" phldr="1"/>
      <dgm:spPr/>
      <dgm:t>
        <a:bodyPr/>
        <a:lstStyle/>
        <a:p>
          <a:endParaRPr lang="ru-RU"/>
        </a:p>
      </dgm:t>
    </dgm:pt>
    <dgm:pt modelId="{E83A9F45-B211-4DB4-BC57-235A548DCD70}" type="parTrans" cxnId="{8FF26726-82B8-4208-B85C-9FB751CADF27}">
      <dgm:prSet/>
      <dgm:spPr/>
      <dgm:t>
        <a:bodyPr/>
        <a:lstStyle/>
        <a:p>
          <a:endParaRPr lang="ru-RU"/>
        </a:p>
      </dgm:t>
    </dgm:pt>
    <dgm:pt modelId="{ACA318D0-0D34-4F6A-B5D6-B016E605D3B3}" type="sibTrans" cxnId="{8FF26726-82B8-4208-B85C-9FB751CADF27}">
      <dgm:prSet/>
      <dgm:spPr/>
      <dgm:t>
        <a:bodyPr/>
        <a:lstStyle/>
        <a:p>
          <a:endParaRPr lang="ru-RU"/>
        </a:p>
      </dgm:t>
    </dgm:pt>
    <dgm:pt modelId="{D11F415E-D47F-4017-BF6F-DCA6EFB96F97}">
      <dgm:prSet phldrT="[Текст]"/>
      <dgm:spPr/>
      <dgm:t>
        <a:bodyPr/>
        <a:lstStyle/>
        <a:p>
          <a:r>
            <a:rPr lang="ru-RU" i="1" dirty="0" smtClean="0"/>
            <a:t>инструкция</a:t>
          </a:r>
          <a:endParaRPr lang="ru-RU" dirty="0"/>
        </a:p>
      </dgm:t>
    </dgm:pt>
    <dgm:pt modelId="{DA2054A2-32A1-47AB-9ED2-CB61463EB75C}" type="parTrans" cxnId="{A1C626F4-4B01-4DA1-A436-134A57A5F61B}">
      <dgm:prSet/>
      <dgm:spPr/>
      <dgm:t>
        <a:bodyPr/>
        <a:lstStyle/>
        <a:p>
          <a:endParaRPr lang="ru-RU"/>
        </a:p>
      </dgm:t>
    </dgm:pt>
    <dgm:pt modelId="{17C6A0A8-E975-4098-A93F-4B5CC34DEDA9}" type="sibTrans" cxnId="{A1C626F4-4B01-4DA1-A436-134A57A5F61B}">
      <dgm:prSet/>
      <dgm:spPr/>
      <dgm:t>
        <a:bodyPr/>
        <a:lstStyle/>
        <a:p>
          <a:endParaRPr lang="ru-RU"/>
        </a:p>
      </dgm:t>
    </dgm:pt>
    <dgm:pt modelId="{583493FE-8FA3-4D0F-B8AD-134E0AABC8D4}">
      <dgm:prSet phldrT="[Текст]" phldr="1"/>
      <dgm:spPr/>
      <dgm:t>
        <a:bodyPr/>
        <a:lstStyle/>
        <a:p>
          <a:endParaRPr lang="ru-RU"/>
        </a:p>
      </dgm:t>
    </dgm:pt>
    <dgm:pt modelId="{9D31BDEE-5600-4647-930B-BC04C9A20ECC}" type="parTrans" cxnId="{6AB784FB-4B46-4268-AA7C-7C07718737F6}">
      <dgm:prSet/>
      <dgm:spPr/>
      <dgm:t>
        <a:bodyPr/>
        <a:lstStyle/>
        <a:p>
          <a:endParaRPr lang="ru-RU"/>
        </a:p>
      </dgm:t>
    </dgm:pt>
    <dgm:pt modelId="{E03F46A9-DA29-4947-BEA2-AB00991C116B}" type="sibTrans" cxnId="{6AB784FB-4B46-4268-AA7C-7C07718737F6}">
      <dgm:prSet/>
      <dgm:spPr/>
      <dgm:t>
        <a:bodyPr/>
        <a:lstStyle/>
        <a:p>
          <a:endParaRPr lang="ru-RU"/>
        </a:p>
      </dgm:t>
    </dgm:pt>
    <dgm:pt modelId="{6B9FA487-E816-4881-B144-11AB6FF821F9}">
      <dgm:prSet phldrT="[Текст]"/>
      <dgm:spPr/>
      <dgm:t>
        <a:bodyPr/>
        <a:lstStyle/>
        <a:p>
          <a:r>
            <a:rPr lang="ru-RU" i="1" dirty="0" smtClean="0"/>
            <a:t>положение (устав)</a:t>
          </a:r>
          <a:endParaRPr lang="ru-RU" dirty="0"/>
        </a:p>
      </dgm:t>
    </dgm:pt>
    <dgm:pt modelId="{75AB8F3C-486D-4EBE-9377-55202BBC7F50}" type="parTrans" cxnId="{62E142B0-1645-409D-8D31-AEA57087223F}">
      <dgm:prSet/>
      <dgm:spPr/>
      <dgm:t>
        <a:bodyPr/>
        <a:lstStyle/>
        <a:p>
          <a:endParaRPr lang="ru-RU"/>
        </a:p>
      </dgm:t>
    </dgm:pt>
    <dgm:pt modelId="{6DE54CE2-5249-4DED-A652-EB2A7B6EC70F}" type="sibTrans" cxnId="{62E142B0-1645-409D-8D31-AEA57087223F}">
      <dgm:prSet/>
      <dgm:spPr/>
      <dgm:t>
        <a:bodyPr/>
        <a:lstStyle/>
        <a:p>
          <a:endParaRPr lang="ru-RU"/>
        </a:p>
      </dgm:t>
    </dgm:pt>
    <dgm:pt modelId="{AD37D7AE-8542-4E4B-96E6-214D2F115844}">
      <dgm:prSet phldrT="[Текст]"/>
      <dgm:spPr/>
      <dgm:t>
        <a:bodyPr/>
        <a:lstStyle/>
        <a:p>
          <a:endParaRPr lang="ru-RU" dirty="0" smtClean="0"/>
        </a:p>
      </dgm:t>
    </dgm:pt>
    <dgm:pt modelId="{BD9F5923-DD24-4823-901F-ED26DBC1B340}" type="parTrans" cxnId="{B164C9A0-B144-4B78-90A4-51C2648A9B0B}">
      <dgm:prSet/>
      <dgm:spPr/>
      <dgm:t>
        <a:bodyPr/>
        <a:lstStyle/>
        <a:p>
          <a:endParaRPr lang="ru-RU"/>
        </a:p>
      </dgm:t>
    </dgm:pt>
    <dgm:pt modelId="{662B78C8-D43C-4B58-9BE3-FBC639A98134}" type="sibTrans" cxnId="{B164C9A0-B144-4B78-90A4-51C2648A9B0B}">
      <dgm:prSet/>
      <dgm:spPr/>
      <dgm:t>
        <a:bodyPr/>
        <a:lstStyle/>
        <a:p>
          <a:endParaRPr lang="ru-RU"/>
        </a:p>
      </dgm:t>
    </dgm:pt>
    <dgm:pt modelId="{0D1BDCFF-9B88-4282-A53B-0EFF6119F463}">
      <dgm:prSet phldrT="[Текст]"/>
      <dgm:spPr/>
      <dgm:t>
        <a:bodyPr/>
        <a:lstStyle/>
        <a:p>
          <a:r>
            <a:rPr lang="ru-RU" i="1" dirty="0" smtClean="0"/>
            <a:t>правила</a:t>
          </a:r>
          <a:endParaRPr lang="ru-RU" dirty="0"/>
        </a:p>
      </dgm:t>
    </dgm:pt>
    <dgm:pt modelId="{DE11FC81-B240-41FF-89AD-1C90D7E60157}" type="parTrans" cxnId="{67159B74-4A5E-4989-B075-1B2D7FC9E03D}">
      <dgm:prSet/>
      <dgm:spPr/>
      <dgm:t>
        <a:bodyPr/>
        <a:lstStyle/>
        <a:p>
          <a:endParaRPr lang="ru-RU"/>
        </a:p>
      </dgm:t>
    </dgm:pt>
    <dgm:pt modelId="{3314E496-282A-483A-AA0B-5F5645167A16}" type="sibTrans" cxnId="{67159B74-4A5E-4989-B075-1B2D7FC9E03D}">
      <dgm:prSet/>
      <dgm:spPr/>
      <dgm:t>
        <a:bodyPr/>
        <a:lstStyle/>
        <a:p>
          <a:endParaRPr lang="ru-RU"/>
        </a:p>
      </dgm:t>
    </dgm:pt>
    <dgm:pt modelId="{4AA9CF2A-2B07-4A64-8D1D-989E21D63BE5}">
      <dgm:prSet/>
      <dgm:spPr/>
      <dgm:t>
        <a:bodyPr/>
        <a:lstStyle/>
        <a:p>
          <a:endParaRPr lang="ru-RU" dirty="0"/>
        </a:p>
      </dgm:t>
    </dgm:pt>
    <dgm:pt modelId="{D67E70E1-CDE4-4057-A421-888FE7EF4D6A}" type="parTrans" cxnId="{AAACA870-7594-4DDC-97C4-1AE1ADAC88F5}">
      <dgm:prSet/>
      <dgm:spPr/>
      <dgm:t>
        <a:bodyPr/>
        <a:lstStyle/>
        <a:p>
          <a:endParaRPr lang="ru-RU"/>
        </a:p>
      </dgm:t>
    </dgm:pt>
    <dgm:pt modelId="{2EE52900-0399-42E1-AFEA-AA694056EFA8}" type="sibTrans" cxnId="{AAACA870-7594-4DDC-97C4-1AE1ADAC88F5}">
      <dgm:prSet/>
      <dgm:spPr/>
      <dgm:t>
        <a:bodyPr/>
        <a:lstStyle/>
        <a:p>
          <a:endParaRPr lang="ru-RU"/>
        </a:p>
      </dgm:t>
    </dgm:pt>
    <dgm:pt modelId="{FC3F16A0-6244-4F93-9F46-EEC31C556085}">
      <dgm:prSet/>
      <dgm:spPr/>
      <dgm:t>
        <a:bodyPr/>
        <a:lstStyle/>
        <a:p>
          <a:endParaRPr lang="ru-RU" dirty="0"/>
        </a:p>
      </dgm:t>
    </dgm:pt>
    <dgm:pt modelId="{EA9E8813-60FC-40E7-8CBA-25F3145994A2}" type="parTrans" cxnId="{E9BED201-658A-4D52-9E51-E9EEE932B500}">
      <dgm:prSet/>
      <dgm:spPr/>
      <dgm:t>
        <a:bodyPr/>
        <a:lstStyle/>
        <a:p>
          <a:endParaRPr lang="ru-RU"/>
        </a:p>
      </dgm:t>
    </dgm:pt>
    <dgm:pt modelId="{3CAE91AA-21CA-421F-B462-C51EC16B353A}" type="sibTrans" cxnId="{E9BED201-658A-4D52-9E51-E9EEE932B500}">
      <dgm:prSet/>
      <dgm:spPr/>
      <dgm:t>
        <a:bodyPr/>
        <a:lstStyle/>
        <a:p>
          <a:endParaRPr lang="ru-RU"/>
        </a:p>
      </dgm:t>
    </dgm:pt>
    <dgm:pt modelId="{EB4CE49E-1614-4718-904A-0D84B8FC21B2}">
      <dgm:prSet/>
      <dgm:spPr/>
      <dgm:t>
        <a:bodyPr/>
        <a:lstStyle/>
        <a:p>
          <a:r>
            <a:rPr lang="ru-RU" i="1" smtClean="0"/>
            <a:t>регламент</a:t>
          </a:r>
          <a:endParaRPr lang="ru-RU"/>
        </a:p>
      </dgm:t>
    </dgm:pt>
    <dgm:pt modelId="{A78B8CE7-9B48-4720-86BD-07473DC8F5FA}" type="parTrans" cxnId="{4BC69188-805B-4B87-9B12-65BCE3DD39AE}">
      <dgm:prSet/>
      <dgm:spPr/>
      <dgm:t>
        <a:bodyPr/>
        <a:lstStyle/>
        <a:p>
          <a:endParaRPr lang="ru-RU"/>
        </a:p>
      </dgm:t>
    </dgm:pt>
    <dgm:pt modelId="{D6DA1E94-E73C-46FD-82A3-95BD4A423107}" type="sibTrans" cxnId="{4BC69188-805B-4B87-9B12-65BCE3DD39AE}">
      <dgm:prSet/>
      <dgm:spPr/>
      <dgm:t>
        <a:bodyPr/>
        <a:lstStyle/>
        <a:p>
          <a:endParaRPr lang="ru-RU"/>
        </a:p>
      </dgm:t>
    </dgm:pt>
    <dgm:pt modelId="{AA7A0195-CA6B-4AF2-AEC7-184318CEFE08}">
      <dgm:prSet/>
      <dgm:spPr/>
      <dgm:t>
        <a:bodyPr/>
        <a:lstStyle/>
        <a:p>
          <a:r>
            <a:rPr lang="ru-RU" i="1" dirty="0" smtClean="0"/>
            <a:t>типовой утверждаемый нормативный правовой акт</a:t>
          </a:r>
          <a:endParaRPr lang="ru-RU" dirty="0"/>
        </a:p>
      </dgm:t>
    </dgm:pt>
    <dgm:pt modelId="{1F809052-CA45-423E-A369-A5EB505B7A8E}" type="parTrans" cxnId="{3FD8E22A-F9DA-45D8-846A-E84430209B9D}">
      <dgm:prSet/>
      <dgm:spPr/>
      <dgm:t>
        <a:bodyPr/>
        <a:lstStyle/>
        <a:p>
          <a:endParaRPr lang="ru-RU"/>
        </a:p>
      </dgm:t>
    </dgm:pt>
    <dgm:pt modelId="{5AF75458-C83E-41D8-925C-2EE14CBD9E95}" type="sibTrans" cxnId="{3FD8E22A-F9DA-45D8-846A-E84430209B9D}">
      <dgm:prSet/>
      <dgm:spPr/>
      <dgm:t>
        <a:bodyPr/>
        <a:lstStyle/>
        <a:p>
          <a:endParaRPr lang="ru-RU"/>
        </a:p>
      </dgm:t>
    </dgm:pt>
    <dgm:pt modelId="{6BA92C77-BFC5-4A42-8558-DD4302594B36}" type="pres">
      <dgm:prSet presAssocID="{F9213655-8528-4B49-A73E-2C2AD96B7A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966E74-97B5-4868-8B44-F7CF3E1ACDBF}" type="pres">
      <dgm:prSet presAssocID="{5D538968-CB1B-4E7E-8538-EC2BDD194BF3}" presName="composite" presStyleCnt="0"/>
      <dgm:spPr/>
      <dgm:t>
        <a:bodyPr/>
        <a:lstStyle/>
        <a:p>
          <a:endParaRPr lang="ru-RU"/>
        </a:p>
      </dgm:t>
    </dgm:pt>
    <dgm:pt modelId="{A8DCA7D1-7B28-4373-BEF4-FBAC65EF21C0}" type="pres">
      <dgm:prSet presAssocID="{5D538968-CB1B-4E7E-8538-EC2BDD194B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157F9-D081-49D4-B890-D7A4BA96ECAB}" type="pres">
      <dgm:prSet presAssocID="{5D538968-CB1B-4E7E-8538-EC2BDD194BF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F7E8A-F23D-4E68-A06B-F28979C536BB}" type="pres">
      <dgm:prSet presAssocID="{ACA318D0-0D34-4F6A-B5D6-B016E605D3B3}" presName="sp" presStyleCnt="0"/>
      <dgm:spPr/>
      <dgm:t>
        <a:bodyPr/>
        <a:lstStyle/>
        <a:p>
          <a:endParaRPr lang="ru-RU"/>
        </a:p>
      </dgm:t>
    </dgm:pt>
    <dgm:pt modelId="{F6C6968B-3CAB-45F2-9547-6438F7D6DA36}" type="pres">
      <dgm:prSet presAssocID="{583493FE-8FA3-4D0F-B8AD-134E0AABC8D4}" presName="composite" presStyleCnt="0"/>
      <dgm:spPr/>
      <dgm:t>
        <a:bodyPr/>
        <a:lstStyle/>
        <a:p>
          <a:endParaRPr lang="ru-RU"/>
        </a:p>
      </dgm:t>
    </dgm:pt>
    <dgm:pt modelId="{B8252028-D76B-4D1D-BE47-6F48F74C5EEF}" type="pres">
      <dgm:prSet presAssocID="{583493FE-8FA3-4D0F-B8AD-134E0AABC8D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7EBA0-AAE1-4CB9-B7F8-E1240BE285C3}" type="pres">
      <dgm:prSet presAssocID="{583493FE-8FA3-4D0F-B8AD-134E0AABC8D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67F2-C7D4-4AB0-A88E-0F5D32B24D35}" type="pres">
      <dgm:prSet presAssocID="{E03F46A9-DA29-4947-BEA2-AB00991C116B}" presName="sp" presStyleCnt="0"/>
      <dgm:spPr/>
      <dgm:t>
        <a:bodyPr/>
        <a:lstStyle/>
        <a:p>
          <a:endParaRPr lang="ru-RU"/>
        </a:p>
      </dgm:t>
    </dgm:pt>
    <dgm:pt modelId="{C7FC33A8-7DE7-4D02-B370-15DA5405FDD4}" type="pres">
      <dgm:prSet presAssocID="{AD37D7AE-8542-4E4B-96E6-214D2F115844}" presName="composite" presStyleCnt="0"/>
      <dgm:spPr/>
      <dgm:t>
        <a:bodyPr/>
        <a:lstStyle/>
        <a:p>
          <a:endParaRPr lang="ru-RU"/>
        </a:p>
      </dgm:t>
    </dgm:pt>
    <dgm:pt modelId="{F8EAE11B-AD38-4808-B26F-071A1342D7D9}" type="pres">
      <dgm:prSet presAssocID="{AD37D7AE-8542-4E4B-96E6-214D2F11584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F85E3-08F0-4F76-98A0-B89FE4E0E495}" type="pres">
      <dgm:prSet presAssocID="{AD37D7AE-8542-4E4B-96E6-214D2F11584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344D3-E2A4-4308-9871-31DEBC39386F}" type="pres">
      <dgm:prSet presAssocID="{662B78C8-D43C-4B58-9BE3-FBC639A98134}" presName="sp" presStyleCnt="0"/>
      <dgm:spPr/>
      <dgm:t>
        <a:bodyPr/>
        <a:lstStyle/>
        <a:p>
          <a:endParaRPr lang="ru-RU"/>
        </a:p>
      </dgm:t>
    </dgm:pt>
    <dgm:pt modelId="{BF30CAC3-916D-4B07-B9A1-921948117A07}" type="pres">
      <dgm:prSet presAssocID="{4AA9CF2A-2B07-4A64-8D1D-989E21D63BE5}" presName="composite" presStyleCnt="0"/>
      <dgm:spPr/>
      <dgm:t>
        <a:bodyPr/>
        <a:lstStyle/>
        <a:p>
          <a:endParaRPr lang="ru-RU"/>
        </a:p>
      </dgm:t>
    </dgm:pt>
    <dgm:pt modelId="{E842ACDA-8997-4E2D-A5A2-E108CA465BFC}" type="pres">
      <dgm:prSet presAssocID="{4AA9CF2A-2B07-4A64-8D1D-989E21D63BE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4EFC7-5BE9-4B05-B432-27E91A2A9C51}" type="pres">
      <dgm:prSet presAssocID="{4AA9CF2A-2B07-4A64-8D1D-989E21D63BE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8A41-B147-41CC-AD84-40F3B87E09F8}" type="pres">
      <dgm:prSet presAssocID="{2EE52900-0399-42E1-AFEA-AA694056EFA8}" presName="sp" presStyleCnt="0"/>
      <dgm:spPr/>
      <dgm:t>
        <a:bodyPr/>
        <a:lstStyle/>
        <a:p>
          <a:endParaRPr lang="ru-RU"/>
        </a:p>
      </dgm:t>
    </dgm:pt>
    <dgm:pt modelId="{52A40A83-B949-442E-8E05-6CC6A412BD50}" type="pres">
      <dgm:prSet presAssocID="{FC3F16A0-6244-4F93-9F46-EEC31C556085}" presName="composite" presStyleCnt="0"/>
      <dgm:spPr/>
      <dgm:t>
        <a:bodyPr/>
        <a:lstStyle/>
        <a:p>
          <a:endParaRPr lang="ru-RU"/>
        </a:p>
      </dgm:t>
    </dgm:pt>
    <dgm:pt modelId="{CBB89F39-1006-4390-A44E-FABF9FE31E96}" type="pres">
      <dgm:prSet presAssocID="{FC3F16A0-6244-4F93-9F46-EEC31C55608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93AC0-1B07-46C6-8490-2C5C8FDCE480}" type="pres">
      <dgm:prSet presAssocID="{FC3F16A0-6244-4F93-9F46-EEC31C55608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784FB-4B46-4268-AA7C-7C07718737F6}" srcId="{F9213655-8528-4B49-A73E-2C2AD96B7AB3}" destId="{583493FE-8FA3-4D0F-B8AD-134E0AABC8D4}" srcOrd="1" destOrd="0" parTransId="{9D31BDEE-5600-4647-930B-BC04C9A20ECC}" sibTransId="{E03F46A9-DA29-4947-BEA2-AB00991C116B}"/>
    <dgm:cxn modelId="{8FF26726-82B8-4208-B85C-9FB751CADF27}" srcId="{F9213655-8528-4B49-A73E-2C2AD96B7AB3}" destId="{5D538968-CB1B-4E7E-8538-EC2BDD194BF3}" srcOrd="0" destOrd="0" parTransId="{E83A9F45-B211-4DB4-BC57-235A548DCD70}" sibTransId="{ACA318D0-0D34-4F6A-B5D6-B016E605D3B3}"/>
    <dgm:cxn modelId="{AAACA870-7594-4DDC-97C4-1AE1ADAC88F5}" srcId="{F9213655-8528-4B49-A73E-2C2AD96B7AB3}" destId="{4AA9CF2A-2B07-4A64-8D1D-989E21D63BE5}" srcOrd="3" destOrd="0" parTransId="{D67E70E1-CDE4-4057-A421-888FE7EF4D6A}" sibTransId="{2EE52900-0399-42E1-AFEA-AA694056EFA8}"/>
    <dgm:cxn modelId="{F7F4DCF4-B10D-44FA-B2CF-C5C1116DCC52}" type="presOf" srcId="{D11F415E-D47F-4017-BF6F-DCA6EFB96F97}" destId="{111157F9-D081-49D4-B890-D7A4BA96ECAB}" srcOrd="0" destOrd="0" presId="urn:microsoft.com/office/officeart/2005/8/layout/chevron2"/>
    <dgm:cxn modelId="{BB62C27D-2AC3-47B9-805B-89826855A406}" type="presOf" srcId="{583493FE-8FA3-4D0F-B8AD-134E0AABC8D4}" destId="{B8252028-D76B-4D1D-BE47-6F48F74C5EEF}" srcOrd="0" destOrd="0" presId="urn:microsoft.com/office/officeart/2005/8/layout/chevron2"/>
    <dgm:cxn modelId="{A6B3E80D-BCBD-4614-82C9-BB995F5CF521}" type="presOf" srcId="{4AA9CF2A-2B07-4A64-8D1D-989E21D63BE5}" destId="{E842ACDA-8997-4E2D-A5A2-E108CA465BFC}" srcOrd="0" destOrd="0" presId="urn:microsoft.com/office/officeart/2005/8/layout/chevron2"/>
    <dgm:cxn modelId="{67159B74-4A5E-4989-B075-1B2D7FC9E03D}" srcId="{AD37D7AE-8542-4E4B-96E6-214D2F115844}" destId="{0D1BDCFF-9B88-4282-A53B-0EFF6119F463}" srcOrd="0" destOrd="0" parTransId="{DE11FC81-B240-41FF-89AD-1C90D7E60157}" sibTransId="{3314E496-282A-483A-AA0B-5F5645167A16}"/>
    <dgm:cxn modelId="{0BA7167A-43B1-439C-ABB9-0D077DBBEB31}" type="presOf" srcId="{EB4CE49E-1614-4718-904A-0D84B8FC21B2}" destId="{55A4EFC7-5BE9-4B05-B432-27E91A2A9C51}" srcOrd="0" destOrd="0" presId="urn:microsoft.com/office/officeart/2005/8/layout/chevron2"/>
    <dgm:cxn modelId="{75F28042-3538-4A98-8E0D-F71FA5125D36}" type="presOf" srcId="{AD37D7AE-8542-4E4B-96E6-214D2F115844}" destId="{F8EAE11B-AD38-4808-B26F-071A1342D7D9}" srcOrd="0" destOrd="0" presId="urn:microsoft.com/office/officeart/2005/8/layout/chevron2"/>
    <dgm:cxn modelId="{71B5DEFC-A934-4494-8089-2D93BE0093B9}" type="presOf" srcId="{5D538968-CB1B-4E7E-8538-EC2BDD194BF3}" destId="{A8DCA7D1-7B28-4373-BEF4-FBAC65EF21C0}" srcOrd="0" destOrd="0" presId="urn:microsoft.com/office/officeart/2005/8/layout/chevron2"/>
    <dgm:cxn modelId="{A1C626F4-4B01-4DA1-A436-134A57A5F61B}" srcId="{5D538968-CB1B-4E7E-8538-EC2BDD194BF3}" destId="{D11F415E-D47F-4017-BF6F-DCA6EFB96F97}" srcOrd="0" destOrd="0" parTransId="{DA2054A2-32A1-47AB-9ED2-CB61463EB75C}" sibTransId="{17C6A0A8-E975-4098-A93F-4B5CC34DEDA9}"/>
    <dgm:cxn modelId="{B3FAC572-A68A-4700-BCBA-4B5A8A35EA7C}" type="presOf" srcId="{0D1BDCFF-9B88-4282-A53B-0EFF6119F463}" destId="{1A2F85E3-08F0-4F76-98A0-B89FE4E0E495}" srcOrd="0" destOrd="0" presId="urn:microsoft.com/office/officeart/2005/8/layout/chevron2"/>
    <dgm:cxn modelId="{892D60E3-9A4A-4B21-921C-53F2E34B4B9E}" type="presOf" srcId="{6B9FA487-E816-4881-B144-11AB6FF821F9}" destId="{85A7EBA0-AAE1-4CB9-B7F8-E1240BE285C3}" srcOrd="0" destOrd="0" presId="urn:microsoft.com/office/officeart/2005/8/layout/chevron2"/>
    <dgm:cxn modelId="{094D6349-DFC1-4473-AA09-4E487532F3F6}" type="presOf" srcId="{F9213655-8528-4B49-A73E-2C2AD96B7AB3}" destId="{6BA92C77-BFC5-4A42-8558-DD4302594B36}" srcOrd="0" destOrd="0" presId="urn:microsoft.com/office/officeart/2005/8/layout/chevron2"/>
    <dgm:cxn modelId="{E9BED201-658A-4D52-9E51-E9EEE932B500}" srcId="{F9213655-8528-4B49-A73E-2C2AD96B7AB3}" destId="{FC3F16A0-6244-4F93-9F46-EEC31C556085}" srcOrd="4" destOrd="0" parTransId="{EA9E8813-60FC-40E7-8CBA-25F3145994A2}" sibTransId="{3CAE91AA-21CA-421F-B462-C51EC16B353A}"/>
    <dgm:cxn modelId="{48F3B67E-2DC1-4D9B-BDD6-BC396B236850}" type="presOf" srcId="{FC3F16A0-6244-4F93-9F46-EEC31C556085}" destId="{CBB89F39-1006-4390-A44E-FABF9FE31E96}" srcOrd="0" destOrd="0" presId="urn:microsoft.com/office/officeart/2005/8/layout/chevron2"/>
    <dgm:cxn modelId="{62E142B0-1645-409D-8D31-AEA57087223F}" srcId="{583493FE-8FA3-4D0F-B8AD-134E0AABC8D4}" destId="{6B9FA487-E816-4881-B144-11AB6FF821F9}" srcOrd="0" destOrd="0" parTransId="{75AB8F3C-486D-4EBE-9377-55202BBC7F50}" sibTransId="{6DE54CE2-5249-4DED-A652-EB2A7B6EC70F}"/>
    <dgm:cxn modelId="{B164C9A0-B144-4B78-90A4-51C2648A9B0B}" srcId="{F9213655-8528-4B49-A73E-2C2AD96B7AB3}" destId="{AD37D7AE-8542-4E4B-96E6-214D2F115844}" srcOrd="2" destOrd="0" parTransId="{BD9F5923-DD24-4823-901F-ED26DBC1B340}" sibTransId="{662B78C8-D43C-4B58-9BE3-FBC639A98134}"/>
    <dgm:cxn modelId="{466B74B6-B668-4FB4-9F3A-36E91A737172}" type="presOf" srcId="{AA7A0195-CA6B-4AF2-AEC7-184318CEFE08}" destId="{08393AC0-1B07-46C6-8490-2C5C8FDCE480}" srcOrd="0" destOrd="0" presId="urn:microsoft.com/office/officeart/2005/8/layout/chevron2"/>
    <dgm:cxn modelId="{3FD8E22A-F9DA-45D8-846A-E84430209B9D}" srcId="{FC3F16A0-6244-4F93-9F46-EEC31C556085}" destId="{AA7A0195-CA6B-4AF2-AEC7-184318CEFE08}" srcOrd="0" destOrd="0" parTransId="{1F809052-CA45-423E-A369-A5EB505B7A8E}" sibTransId="{5AF75458-C83E-41D8-925C-2EE14CBD9E95}"/>
    <dgm:cxn modelId="{4BC69188-805B-4B87-9B12-65BCE3DD39AE}" srcId="{4AA9CF2A-2B07-4A64-8D1D-989E21D63BE5}" destId="{EB4CE49E-1614-4718-904A-0D84B8FC21B2}" srcOrd="0" destOrd="0" parTransId="{A78B8CE7-9B48-4720-86BD-07473DC8F5FA}" sibTransId="{D6DA1E94-E73C-46FD-82A3-95BD4A423107}"/>
    <dgm:cxn modelId="{B40C5CE7-89EC-48E1-BB0B-AA1320A86EE0}" type="presParOf" srcId="{6BA92C77-BFC5-4A42-8558-DD4302594B36}" destId="{F5966E74-97B5-4868-8B44-F7CF3E1ACDBF}" srcOrd="0" destOrd="0" presId="urn:microsoft.com/office/officeart/2005/8/layout/chevron2"/>
    <dgm:cxn modelId="{F8EA11AC-65FC-4276-AC3E-B75ADCFF49E4}" type="presParOf" srcId="{F5966E74-97B5-4868-8B44-F7CF3E1ACDBF}" destId="{A8DCA7D1-7B28-4373-BEF4-FBAC65EF21C0}" srcOrd="0" destOrd="0" presId="urn:microsoft.com/office/officeart/2005/8/layout/chevron2"/>
    <dgm:cxn modelId="{BF93DE30-DA1E-4340-9370-D4BB314FC890}" type="presParOf" srcId="{F5966E74-97B5-4868-8B44-F7CF3E1ACDBF}" destId="{111157F9-D081-49D4-B890-D7A4BA96ECAB}" srcOrd="1" destOrd="0" presId="urn:microsoft.com/office/officeart/2005/8/layout/chevron2"/>
    <dgm:cxn modelId="{FA6922E3-F1A3-4774-BCD5-9641A9C43A92}" type="presParOf" srcId="{6BA92C77-BFC5-4A42-8558-DD4302594B36}" destId="{68EF7E8A-F23D-4E68-A06B-F28979C536BB}" srcOrd="1" destOrd="0" presId="urn:microsoft.com/office/officeart/2005/8/layout/chevron2"/>
    <dgm:cxn modelId="{0D001758-61E6-414D-82E0-2738360D3218}" type="presParOf" srcId="{6BA92C77-BFC5-4A42-8558-DD4302594B36}" destId="{F6C6968B-3CAB-45F2-9547-6438F7D6DA36}" srcOrd="2" destOrd="0" presId="urn:microsoft.com/office/officeart/2005/8/layout/chevron2"/>
    <dgm:cxn modelId="{595EB78C-B7AF-4B20-963D-F14565F4DBB0}" type="presParOf" srcId="{F6C6968B-3CAB-45F2-9547-6438F7D6DA36}" destId="{B8252028-D76B-4D1D-BE47-6F48F74C5EEF}" srcOrd="0" destOrd="0" presId="urn:microsoft.com/office/officeart/2005/8/layout/chevron2"/>
    <dgm:cxn modelId="{CF08B8AD-4163-449D-9C80-6635E5AB806C}" type="presParOf" srcId="{F6C6968B-3CAB-45F2-9547-6438F7D6DA36}" destId="{85A7EBA0-AAE1-4CB9-B7F8-E1240BE285C3}" srcOrd="1" destOrd="0" presId="urn:microsoft.com/office/officeart/2005/8/layout/chevron2"/>
    <dgm:cxn modelId="{45C3F7B6-5AE9-411A-AF08-B90ABD7613F1}" type="presParOf" srcId="{6BA92C77-BFC5-4A42-8558-DD4302594B36}" destId="{E5FD67F2-C7D4-4AB0-A88E-0F5D32B24D35}" srcOrd="3" destOrd="0" presId="urn:microsoft.com/office/officeart/2005/8/layout/chevron2"/>
    <dgm:cxn modelId="{EA0CCF59-7E08-4E84-81D5-4BDB565045F9}" type="presParOf" srcId="{6BA92C77-BFC5-4A42-8558-DD4302594B36}" destId="{C7FC33A8-7DE7-4D02-B370-15DA5405FDD4}" srcOrd="4" destOrd="0" presId="urn:microsoft.com/office/officeart/2005/8/layout/chevron2"/>
    <dgm:cxn modelId="{2155A3BE-4D02-40F3-ACDC-16F8DCA639C1}" type="presParOf" srcId="{C7FC33A8-7DE7-4D02-B370-15DA5405FDD4}" destId="{F8EAE11B-AD38-4808-B26F-071A1342D7D9}" srcOrd="0" destOrd="0" presId="urn:microsoft.com/office/officeart/2005/8/layout/chevron2"/>
    <dgm:cxn modelId="{D43C4D8F-EA71-4717-99AA-288DC7A055C1}" type="presParOf" srcId="{C7FC33A8-7DE7-4D02-B370-15DA5405FDD4}" destId="{1A2F85E3-08F0-4F76-98A0-B89FE4E0E495}" srcOrd="1" destOrd="0" presId="urn:microsoft.com/office/officeart/2005/8/layout/chevron2"/>
    <dgm:cxn modelId="{20AFCBE3-FFE3-4A0E-A41A-16619C43DC4E}" type="presParOf" srcId="{6BA92C77-BFC5-4A42-8558-DD4302594B36}" destId="{E59344D3-E2A4-4308-9871-31DEBC39386F}" srcOrd="5" destOrd="0" presId="urn:microsoft.com/office/officeart/2005/8/layout/chevron2"/>
    <dgm:cxn modelId="{E9EB69F5-22AE-4445-BF41-49FCBF49BEC8}" type="presParOf" srcId="{6BA92C77-BFC5-4A42-8558-DD4302594B36}" destId="{BF30CAC3-916D-4B07-B9A1-921948117A07}" srcOrd="6" destOrd="0" presId="urn:microsoft.com/office/officeart/2005/8/layout/chevron2"/>
    <dgm:cxn modelId="{BADAB2FB-68D3-46F8-93B7-E75FCEF59E5F}" type="presParOf" srcId="{BF30CAC3-916D-4B07-B9A1-921948117A07}" destId="{E842ACDA-8997-4E2D-A5A2-E108CA465BFC}" srcOrd="0" destOrd="0" presId="urn:microsoft.com/office/officeart/2005/8/layout/chevron2"/>
    <dgm:cxn modelId="{BFB71626-852C-4F8C-BA6C-E56BEA52C3CC}" type="presParOf" srcId="{BF30CAC3-916D-4B07-B9A1-921948117A07}" destId="{55A4EFC7-5BE9-4B05-B432-27E91A2A9C51}" srcOrd="1" destOrd="0" presId="urn:microsoft.com/office/officeart/2005/8/layout/chevron2"/>
    <dgm:cxn modelId="{665F1BE9-C952-4240-AEFF-027C5C461782}" type="presParOf" srcId="{6BA92C77-BFC5-4A42-8558-DD4302594B36}" destId="{0E6E8A41-B147-41CC-AD84-40F3B87E09F8}" srcOrd="7" destOrd="0" presId="urn:microsoft.com/office/officeart/2005/8/layout/chevron2"/>
    <dgm:cxn modelId="{88B1AACB-8542-4EF8-BE8E-029958BED054}" type="presParOf" srcId="{6BA92C77-BFC5-4A42-8558-DD4302594B36}" destId="{52A40A83-B949-442E-8E05-6CC6A412BD50}" srcOrd="8" destOrd="0" presId="urn:microsoft.com/office/officeart/2005/8/layout/chevron2"/>
    <dgm:cxn modelId="{52F1063D-CD5B-40CE-93E0-D008DEEC0DCF}" type="presParOf" srcId="{52A40A83-B949-442E-8E05-6CC6A412BD50}" destId="{CBB89F39-1006-4390-A44E-FABF9FE31E96}" srcOrd="0" destOrd="0" presId="urn:microsoft.com/office/officeart/2005/8/layout/chevron2"/>
    <dgm:cxn modelId="{4BFCF846-9866-4E3F-93A5-EC532E5A2A69}" type="presParOf" srcId="{52A40A83-B949-442E-8E05-6CC6A412BD50}" destId="{08393AC0-1B07-46C6-8490-2C5C8FDCE4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F55829-68E6-41A7-949F-3B3B2369F6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0CA5B65-7DA6-4EE0-83E7-9F691CCB3F73}">
      <dgm:prSet phldrT="[Текст]"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</a:rPr>
            <a:t>логическое построение нормативного правового акта;</a:t>
          </a:r>
          <a:endParaRPr lang="ru-RU" sz="1400" i="0" dirty="0">
            <a:solidFill>
              <a:schemeClr val="tx1"/>
            </a:solidFill>
          </a:endParaRPr>
        </a:p>
      </dgm:t>
    </dgm:pt>
    <dgm:pt modelId="{6FCA0DF5-4068-4BE5-8E87-41FA2305EBB5}" type="parTrans" cxnId="{FAB69F08-E95C-4186-A9C3-32A7ADD616B5}">
      <dgm:prSet/>
      <dgm:spPr/>
      <dgm:t>
        <a:bodyPr/>
        <a:lstStyle/>
        <a:p>
          <a:endParaRPr lang="ru-RU" sz="2400"/>
        </a:p>
      </dgm:t>
    </dgm:pt>
    <dgm:pt modelId="{9C1AD969-B40E-4D7F-8F95-FFD5B9EF5779}" type="sibTrans" cxnId="{FAB69F08-E95C-4186-A9C3-32A7ADD616B5}">
      <dgm:prSet/>
      <dgm:spPr/>
      <dgm:t>
        <a:bodyPr/>
        <a:lstStyle/>
        <a:p>
          <a:endParaRPr lang="ru-RU" sz="2400"/>
        </a:p>
      </dgm:t>
    </dgm:pt>
    <dgm:pt modelId="{47D6B8D5-125A-4972-883A-F02455D8ED34}">
      <dgm:prSet phldrT="[Текст]" custT="1"/>
      <dgm:spPr/>
      <dgm:t>
        <a:bodyPr/>
        <a:lstStyle/>
        <a:p>
          <a:r>
            <a:rPr lang="ru-RU" sz="1400" i="0" smtClean="0">
              <a:solidFill>
                <a:schemeClr val="tx1"/>
              </a:solidFill>
            </a:rPr>
            <a:t>краткость и точность изложения нормативных правовых предписаний;</a:t>
          </a:r>
          <a:endParaRPr lang="ru-RU" sz="1400" i="0" dirty="0">
            <a:solidFill>
              <a:schemeClr val="tx1"/>
            </a:solidFill>
          </a:endParaRPr>
        </a:p>
      </dgm:t>
    </dgm:pt>
    <dgm:pt modelId="{C2F3E7EE-CD36-4821-86DA-44539AA9030D}" type="parTrans" cxnId="{14BAFA0E-323E-491B-AC18-351D9CBC692C}">
      <dgm:prSet/>
      <dgm:spPr/>
      <dgm:t>
        <a:bodyPr/>
        <a:lstStyle/>
        <a:p>
          <a:endParaRPr lang="ru-RU" sz="2400"/>
        </a:p>
      </dgm:t>
    </dgm:pt>
    <dgm:pt modelId="{2A49825E-8FA8-4242-B8CA-E5290594CA78}" type="sibTrans" cxnId="{14BAFA0E-323E-491B-AC18-351D9CBC692C}">
      <dgm:prSet/>
      <dgm:spPr/>
      <dgm:t>
        <a:bodyPr/>
        <a:lstStyle/>
        <a:p>
          <a:endParaRPr lang="ru-RU" sz="2400"/>
        </a:p>
      </dgm:t>
    </dgm:pt>
    <dgm:pt modelId="{ACA6A253-9E8F-465C-AE6A-7F2593792A2F}">
      <dgm:prSet phldrT="[Текст]" custT="1"/>
      <dgm:spPr/>
      <dgm:t>
        <a:bodyPr/>
        <a:lstStyle/>
        <a:p>
          <a:r>
            <a:rPr lang="ru-RU" sz="1400" i="0" smtClean="0">
              <a:solidFill>
                <a:schemeClr val="tx1"/>
              </a:solidFill>
            </a:rPr>
            <a:t>полнота правового регулирования нормативным правовым актом соответствующих общественных отношений;</a:t>
          </a:r>
          <a:endParaRPr lang="ru-RU" sz="1400" i="0" dirty="0">
            <a:solidFill>
              <a:schemeClr val="tx1"/>
            </a:solidFill>
          </a:endParaRPr>
        </a:p>
      </dgm:t>
    </dgm:pt>
    <dgm:pt modelId="{C0A95C19-7163-4A2D-BEB5-B5F08E99EB65}" type="parTrans" cxnId="{36C4DBAC-6235-43B0-BDD8-DD62970AD035}">
      <dgm:prSet/>
      <dgm:spPr/>
      <dgm:t>
        <a:bodyPr/>
        <a:lstStyle/>
        <a:p>
          <a:endParaRPr lang="ru-RU" sz="2400"/>
        </a:p>
      </dgm:t>
    </dgm:pt>
    <dgm:pt modelId="{01026C6D-9F2D-4BED-A5B9-419ED3BCCADE}" type="sibTrans" cxnId="{36C4DBAC-6235-43B0-BDD8-DD62970AD035}">
      <dgm:prSet/>
      <dgm:spPr/>
      <dgm:t>
        <a:bodyPr/>
        <a:lstStyle/>
        <a:p>
          <a:endParaRPr lang="ru-RU" sz="2400"/>
        </a:p>
      </dgm:t>
    </dgm:pt>
    <dgm:pt modelId="{39D1B547-AC8D-42B0-8E44-8CE5577F3FE3}">
      <dgm:prSet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</a:rPr>
            <a:t>ясность, простота и доступность языка изложения нормативного правового акта, исключающие различное толкование его нормативных правовых предписаний, отсутствие внутренних противоречий;</a:t>
          </a:r>
          <a:endParaRPr lang="ru-RU" sz="1400" i="0" dirty="0">
            <a:solidFill>
              <a:schemeClr val="tx1"/>
            </a:solidFill>
          </a:endParaRPr>
        </a:p>
      </dgm:t>
    </dgm:pt>
    <dgm:pt modelId="{D4193F1C-602A-4545-A1B0-06761E1AE917}" type="parTrans" cxnId="{C7CB1131-2E2F-4F3D-82E5-FFA3756220DC}">
      <dgm:prSet/>
      <dgm:spPr/>
      <dgm:t>
        <a:bodyPr/>
        <a:lstStyle/>
        <a:p>
          <a:endParaRPr lang="ru-RU" sz="2400"/>
        </a:p>
      </dgm:t>
    </dgm:pt>
    <dgm:pt modelId="{7186F308-C103-44EC-B6F9-4EB13D527F79}" type="sibTrans" cxnId="{C7CB1131-2E2F-4F3D-82E5-FFA3756220DC}">
      <dgm:prSet/>
      <dgm:spPr/>
      <dgm:t>
        <a:bodyPr/>
        <a:lstStyle/>
        <a:p>
          <a:endParaRPr lang="ru-RU" sz="2400"/>
        </a:p>
      </dgm:t>
    </dgm:pt>
    <dgm:pt modelId="{5DEADB7F-9365-4ECF-9E6B-2335D2710230}">
      <dgm:prSet custT="1"/>
      <dgm:spPr/>
      <dgm:t>
        <a:bodyPr/>
        <a:lstStyle/>
        <a:p>
          <a:r>
            <a:rPr lang="ru-RU" sz="1400" i="0" smtClean="0">
              <a:solidFill>
                <a:schemeClr val="tx1"/>
              </a:solidFill>
            </a:rPr>
            <a:t>единство терминологии в законодательстве, единообразие и однозначность терминологии нормативного правового акта;</a:t>
          </a:r>
          <a:endParaRPr lang="ru-RU" sz="1400" i="0" dirty="0">
            <a:solidFill>
              <a:schemeClr val="tx1"/>
            </a:solidFill>
          </a:endParaRPr>
        </a:p>
      </dgm:t>
    </dgm:pt>
    <dgm:pt modelId="{53635687-2EE0-4C19-8BA0-1812F45B0030}" type="parTrans" cxnId="{008FB297-C80B-473B-8D90-1D832DD6E847}">
      <dgm:prSet/>
      <dgm:spPr/>
      <dgm:t>
        <a:bodyPr/>
        <a:lstStyle/>
        <a:p>
          <a:endParaRPr lang="ru-RU" sz="2400"/>
        </a:p>
      </dgm:t>
    </dgm:pt>
    <dgm:pt modelId="{86F8837D-415C-4E26-8599-26ADF903CC02}" type="sibTrans" cxnId="{008FB297-C80B-473B-8D90-1D832DD6E847}">
      <dgm:prSet/>
      <dgm:spPr/>
      <dgm:t>
        <a:bodyPr/>
        <a:lstStyle/>
        <a:p>
          <a:endParaRPr lang="ru-RU" sz="2400"/>
        </a:p>
      </dgm:t>
    </dgm:pt>
    <dgm:pt modelId="{0A5753DB-8F1B-4C3E-8B1C-93DD5EACA059}">
      <dgm:prSet custT="1"/>
      <dgm:spPr/>
      <dgm:t>
        <a:bodyPr/>
        <a:lstStyle/>
        <a:p>
          <a:r>
            <a:rPr lang="ru-RU" sz="1400" i="0" dirty="0" smtClean="0">
              <a:solidFill>
                <a:schemeClr val="tx1"/>
              </a:solidFill>
            </a:rPr>
            <a:t>подготовка нормативного правового акта в соответствии с требованиями согласно приложению к Закону «О нормативных правовых актах», а также с требованиями законодательства в сфере архивного дела и делопроизводства, если они не противоречат данному Закону.</a:t>
          </a:r>
          <a:endParaRPr lang="ru-RU" sz="1400" i="0" dirty="0">
            <a:solidFill>
              <a:schemeClr val="tx1"/>
            </a:solidFill>
          </a:endParaRPr>
        </a:p>
      </dgm:t>
    </dgm:pt>
    <dgm:pt modelId="{1B14799E-097B-421E-ABE4-5E0C189106B9}" type="parTrans" cxnId="{1040A4A1-E0F5-4893-BF93-B2636ED9B0B8}">
      <dgm:prSet/>
      <dgm:spPr/>
      <dgm:t>
        <a:bodyPr/>
        <a:lstStyle/>
        <a:p>
          <a:endParaRPr lang="ru-RU" sz="2400"/>
        </a:p>
      </dgm:t>
    </dgm:pt>
    <dgm:pt modelId="{32EC70F0-19C8-470F-8FFB-E0B80923B15E}" type="sibTrans" cxnId="{1040A4A1-E0F5-4893-BF93-B2636ED9B0B8}">
      <dgm:prSet/>
      <dgm:spPr/>
      <dgm:t>
        <a:bodyPr/>
        <a:lstStyle/>
        <a:p>
          <a:endParaRPr lang="ru-RU" sz="2400"/>
        </a:p>
      </dgm:t>
    </dgm:pt>
    <dgm:pt modelId="{B709E452-A5C7-4322-B48B-B9E434C4E353}" type="pres">
      <dgm:prSet presAssocID="{05F55829-68E6-41A7-949F-3B3B2369F6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E056869-7D54-428C-9051-0EA0A3051843}" type="pres">
      <dgm:prSet presAssocID="{05F55829-68E6-41A7-949F-3B3B2369F6C5}" presName="Name1" presStyleCnt="0"/>
      <dgm:spPr/>
      <dgm:t>
        <a:bodyPr/>
        <a:lstStyle/>
        <a:p>
          <a:endParaRPr lang="ru-RU"/>
        </a:p>
      </dgm:t>
    </dgm:pt>
    <dgm:pt modelId="{6947A2E4-0939-4602-B51C-BBD2CD6088CB}" type="pres">
      <dgm:prSet presAssocID="{05F55829-68E6-41A7-949F-3B3B2369F6C5}" presName="cycle" presStyleCnt="0"/>
      <dgm:spPr/>
      <dgm:t>
        <a:bodyPr/>
        <a:lstStyle/>
        <a:p>
          <a:endParaRPr lang="ru-RU"/>
        </a:p>
      </dgm:t>
    </dgm:pt>
    <dgm:pt modelId="{71A60D81-664A-46B5-9FAE-DE3B2127736F}" type="pres">
      <dgm:prSet presAssocID="{05F55829-68E6-41A7-949F-3B3B2369F6C5}" presName="srcNode" presStyleLbl="node1" presStyleIdx="0" presStyleCnt="6"/>
      <dgm:spPr/>
      <dgm:t>
        <a:bodyPr/>
        <a:lstStyle/>
        <a:p>
          <a:endParaRPr lang="ru-RU"/>
        </a:p>
      </dgm:t>
    </dgm:pt>
    <dgm:pt modelId="{32D3ACF4-6CD9-4AA0-8848-BC10CAECCF16}" type="pres">
      <dgm:prSet presAssocID="{05F55829-68E6-41A7-949F-3B3B2369F6C5}" presName="conn" presStyleLbl="parChTrans1D2" presStyleIdx="0" presStyleCnt="1"/>
      <dgm:spPr/>
      <dgm:t>
        <a:bodyPr/>
        <a:lstStyle/>
        <a:p>
          <a:endParaRPr lang="ru-RU"/>
        </a:p>
      </dgm:t>
    </dgm:pt>
    <dgm:pt modelId="{557DD0B6-1CF4-4F4B-8843-B6B7B1DB0A6F}" type="pres">
      <dgm:prSet presAssocID="{05F55829-68E6-41A7-949F-3B3B2369F6C5}" presName="extraNode" presStyleLbl="node1" presStyleIdx="0" presStyleCnt="6"/>
      <dgm:spPr/>
      <dgm:t>
        <a:bodyPr/>
        <a:lstStyle/>
        <a:p>
          <a:endParaRPr lang="ru-RU"/>
        </a:p>
      </dgm:t>
    </dgm:pt>
    <dgm:pt modelId="{E3891342-614F-4B23-A4F9-2E3A11CD73C6}" type="pres">
      <dgm:prSet presAssocID="{05F55829-68E6-41A7-949F-3B3B2369F6C5}" presName="dstNode" presStyleLbl="node1" presStyleIdx="0" presStyleCnt="6"/>
      <dgm:spPr/>
      <dgm:t>
        <a:bodyPr/>
        <a:lstStyle/>
        <a:p>
          <a:endParaRPr lang="ru-RU"/>
        </a:p>
      </dgm:t>
    </dgm:pt>
    <dgm:pt modelId="{63846742-BF09-47C2-B28B-DBCAC61790EF}" type="pres">
      <dgm:prSet presAssocID="{D0CA5B65-7DA6-4EE0-83E7-9F691CCB3F7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79378-D475-4E38-B2E5-5691E8511203}" type="pres">
      <dgm:prSet presAssocID="{D0CA5B65-7DA6-4EE0-83E7-9F691CCB3F73}" presName="accent_1" presStyleCnt="0"/>
      <dgm:spPr/>
      <dgm:t>
        <a:bodyPr/>
        <a:lstStyle/>
        <a:p>
          <a:endParaRPr lang="ru-RU"/>
        </a:p>
      </dgm:t>
    </dgm:pt>
    <dgm:pt modelId="{360B4942-F074-4A62-82A7-853EA2B6B67E}" type="pres">
      <dgm:prSet presAssocID="{D0CA5B65-7DA6-4EE0-83E7-9F691CCB3F73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FA64DD6C-3BD2-4A6B-B4B0-DFBEEA3656BA}" type="pres">
      <dgm:prSet presAssocID="{47D6B8D5-125A-4972-883A-F02455D8ED34}" presName="text_2" presStyleLbl="node1" presStyleIdx="1" presStyleCnt="6" custLinFactNeighborX="367" custLinFactNeighborY="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640DB-989F-44DE-BC58-451F2A64C30E}" type="pres">
      <dgm:prSet presAssocID="{47D6B8D5-125A-4972-883A-F02455D8ED34}" presName="accent_2" presStyleCnt="0"/>
      <dgm:spPr/>
      <dgm:t>
        <a:bodyPr/>
        <a:lstStyle/>
        <a:p>
          <a:endParaRPr lang="ru-RU"/>
        </a:p>
      </dgm:t>
    </dgm:pt>
    <dgm:pt modelId="{8D922A94-686E-497F-8B89-5D092B947178}" type="pres">
      <dgm:prSet presAssocID="{47D6B8D5-125A-4972-883A-F02455D8ED34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320616B4-04CD-4B30-9A85-1631D9C57ADD}" type="pres">
      <dgm:prSet presAssocID="{ACA6A253-9E8F-465C-AE6A-7F2593792A2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3895B-ACE6-4E23-B7C3-81937F3BF592}" type="pres">
      <dgm:prSet presAssocID="{ACA6A253-9E8F-465C-AE6A-7F2593792A2F}" presName="accent_3" presStyleCnt="0"/>
      <dgm:spPr/>
      <dgm:t>
        <a:bodyPr/>
        <a:lstStyle/>
        <a:p>
          <a:endParaRPr lang="ru-RU"/>
        </a:p>
      </dgm:t>
    </dgm:pt>
    <dgm:pt modelId="{3D6A05CB-7EE5-4F3B-B9B9-E93D4A338473}" type="pres">
      <dgm:prSet presAssocID="{ACA6A253-9E8F-465C-AE6A-7F2593792A2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FEB0BD5-D303-4419-AA31-383B4B0CBB32}" type="pres">
      <dgm:prSet presAssocID="{39D1B547-AC8D-42B0-8E44-8CE5577F3FE3}" presName="text_4" presStyleLbl="node1" presStyleIdx="3" presStyleCnt="6" custScaleY="1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0E9E6-2DF2-4ED7-85ED-B98CAAE94DCB}" type="pres">
      <dgm:prSet presAssocID="{39D1B547-AC8D-42B0-8E44-8CE5577F3FE3}" presName="accent_4" presStyleCnt="0"/>
      <dgm:spPr/>
      <dgm:t>
        <a:bodyPr/>
        <a:lstStyle/>
        <a:p>
          <a:endParaRPr lang="ru-RU"/>
        </a:p>
      </dgm:t>
    </dgm:pt>
    <dgm:pt modelId="{140CD5F9-2460-42BD-9603-AD8913E91E18}" type="pres">
      <dgm:prSet presAssocID="{39D1B547-AC8D-42B0-8E44-8CE5577F3FE3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4084E720-B235-4548-8210-90FB72DD3A84}" type="pres">
      <dgm:prSet presAssocID="{5DEADB7F-9365-4ECF-9E6B-2335D271023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6B679-CBBF-49AB-B63A-C7B7D6ADAB9B}" type="pres">
      <dgm:prSet presAssocID="{5DEADB7F-9365-4ECF-9E6B-2335D2710230}" presName="accent_5" presStyleCnt="0"/>
      <dgm:spPr/>
      <dgm:t>
        <a:bodyPr/>
        <a:lstStyle/>
        <a:p>
          <a:endParaRPr lang="ru-RU"/>
        </a:p>
      </dgm:t>
    </dgm:pt>
    <dgm:pt modelId="{907A0E2E-59AF-48D7-B7DF-8ACD4F3AAAB3}" type="pres">
      <dgm:prSet presAssocID="{5DEADB7F-9365-4ECF-9E6B-2335D2710230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BD2FF5AC-0C0F-4059-86BC-0BA8F71069F7}" type="pres">
      <dgm:prSet presAssocID="{0A5753DB-8F1B-4C3E-8B1C-93DD5EACA059}" presName="text_6" presStyleLbl="node1" presStyleIdx="5" presStyleCnt="6" custScaleY="16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B4419-3715-498B-8EFB-32DFCFF02B92}" type="pres">
      <dgm:prSet presAssocID="{0A5753DB-8F1B-4C3E-8B1C-93DD5EACA059}" presName="accent_6" presStyleCnt="0"/>
      <dgm:spPr/>
      <dgm:t>
        <a:bodyPr/>
        <a:lstStyle/>
        <a:p>
          <a:endParaRPr lang="ru-RU"/>
        </a:p>
      </dgm:t>
    </dgm:pt>
    <dgm:pt modelId="{90AC5DA3-23B5-4AE2-901F-92F9827589D6}" type="pres">
      <dgm:prSet presAssocID="{0A5753DB-8F1B-4C3E-8B1C-93DD5EACA059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36C4DBAC-6235-43B0-BDD8-DD62970AD035}" srcId="{05F55829-68E6-41A7-949F-3B3B2369F6C5}" destId="{ACA6A253-9E8F-465C-AE6A-7F2593792A2F}" srcOrd="2" destOrd="0" parTransId="{C0A95C19-7163-4A2D-BEB5-B5F08E99EB65}" sibTransId="{01026C6D-9F2D-4BED-A5B9-419ED3BCCADE}"/>
    <dgm:cxn modelId="{1040A4A1-E0F5-4893-BF93-B2636ED9B0B8}" srcId="{05F55829-68E6-41A7-949F-3B3B2369F6C5}" destId="{0A5753DB-8F1B-4C3E-8B1C-93DD5EACA059}" srcOrd="5" destOrd="0" parTransId="{1B14799E-097B-421E-ABE4-5E0C189106B9}" sibTransId="{32EC70F0-19C8-470F-8FFB-E0B80923B15E}"/>
    <dgm:cxn modelId="{8FD4EF08-5712-4316-B335-0C9AA4B48CB2}" type="presOf" srcId="{5DEADB7F-9365-4ECF-9E6B-2335D2710230}" destId="{4084E720-B235-4548-8210-90FB72DD3A84}" srcOrd="0" destOrd="0" presId="urn:microsoft.com/office/officeart/2008/layout/VerticalCurvedList"/>
    <dgm:cxn modelId="{C7CB1131-2E2F-4F3D-82E5-FFA3756220DC}" srcId="{05F55829-68E6-41A7-949F-3B3B2369F6C5}" destId="{39D1B547-AC8D-42B0-8E44-8CE5577F3FE3}" srcOrd="3" destOrd="0" parTransId="{D4193F1C-602A-4545-A1B0-06761E1AE917}" sibTransId="{7186F308-C103-44EC-B6F9-4EB13D527F79}"/>
    <dgm:cxn modelId="{28432F9B-194F-4CEA-A1B1-7883250EFF54}" type="presOf" srcId="{47D6B8D5-125A-4972-883A-F02455D8ED34}" destId="{FA64DD6C-3BD2-4A6B-B4B0-DFBEEA3656BA}" srcOrd="0" destOrd="0" presId="urn:microsoft.com/office/officeart/2008/layout/VerticalCurvedList"/>
    <dgm:cxn modelId="{FAB69F08-E95C-4186-A9C3-32A7ADD616B5}" srcId="{05F55829-68E6-41A7-949F-3B3B2369F6C5}" destId="{D0CA5B65-7DA6-4EE0-83E7-9F691CCB3F73}" srcOrd="0" destOrd="0" parTransId="{6FCA0DF5-4068-4BE5-8E87-41FA2305EBB5}" sibTransId="{9C1AD969-B40E-4D7F-8F95-FFD5B9EF5779}"/>
    <dgm:cxn modelId="{59F18E80-CBC5-42AC-9765-F4B7B61136AE}" type="presOf" srcId="{D0CA5B65-7DA6-4EE0-83E7-9F691CCB3F73}" destId="{63846742-BF09-47C2-B28B-DBCAC61790EF}" srcOrd="0" destOrd="0" presId="urn:microsoft.com/office/officeart/2008/layout/VerticalCurvedList"/>
    <dgm:cxn modelId="{14BAFA0E-323E-491B-AC18-351D9CBC692C}" srcId="{05F55829-68E6-41A7-949F-3B3B2369F6C5}" destId="{47D6B8D5-125A-4972-883A-F02455D8ED34}" srcOrd="1" destOrd="0" parTransId="{C2F3E7EE-CD36-4821-86DA-44539AA9030D}" sibTransId="{2A49825E-8FA8-4242-B8CA-E5290594CA78}"/>
    <dgm:cxn modelId="{CA2260B8-19F8-4FD5-B759-B5827B52AE04}" type="presOf" srcId="{05F55829-68E6-41A7-949F-3B3B2369F6C5}" destId="{B709E452-A5C7-4322-B48B-B9E434C4E353}" srcOrd="0" destOrd="0" presId="urn:microsoft.com/office/officeart/2008/layout/VerticalCurvedList"/>
    <dgm:cxn modelId="{CFB502E4-E5C7-4304-879C-AD61000F7B52}" type="presOf" srcId="{9C1AD969-B40E-4D7F-8F95-FFD5B9EF5779}" destId="{32D3ACF4-6CD9-4AA0-8848-BC10CAECCF16}" srcOrd="0" destOrd="0" presId="urn:microsoft.com/office/officeart/2008/layout/VerticalCurvedList"/>
    <dgm:cxn modelId="{008FB297-C80B-473B-8D90-1D832DD6E847}" srcId="{05F55829-68E6-41A7-949F-3B3B2369F6C5}" destId="{5DEADB7F-9365-4ECF-9E6B-2335D2710230}" srcOrd="4" destOrd="0" parTransId="{53635687-2EE0-4C19-8BA0-1812F45B0030}" sibTransId="{86F8837D-415C-4E26-8599-26ADF903CC02}"/>
    <dgm:cxn modelId="{21049DF3-31E1-4C6B-9831-E81E50CA8775}" type="presOf" srcId="{39D1B547-AC8D-42B0-8E44-8CE5577F3FE3}" destId="{0FEB0BD5-D303-4419-AA31-383B4B0CBB32}" srcOrd="0" destOrd="0" presId="urn:microsoft.com/office/officeart/2008/layout/VerticalCurvedList"/>
    <dgm:cxn modelId="{C42B62F2-810E-4F0D-8DA3-DA9CDA7481DD}" type="presOf" srcId="{ACA6A253-9E8F-465C-AE6A-7F2593792A2F}" destId="{320616B4-04CD-4B30-9A85-1631D9C57ADD}" srcOrd="0" destOrd="0" presId="urn:microsoft.com/office/officeart/2008/layout/VerticalCurvedList"/>
    <dgm:cxn modelId="{6D70B3D8-3FB8-4DBE-83C5-B76CEA38A51D}" type="presOf" srcId="{0A5753DB-8F1B-4C3E-8B1C-93DD5EACA059}" destId="{BD2FF5AC-0C0F-4059-86BC-0BA8F71069F7}" srcOrd="0" destOrd="0" presId="urn:microsoft.com/office/officeart/2008/layout/VerticalCurvedList"/>
    <dgm:cxn modelId="{D77EB794-8880-4613-830F-647E66690C7D}" type="presParOf" srcId="{B709E452-A5C7-4322-B48B-B9E434C4E353}" destId="{2E056869-7D54-428C-9051-0EA0A3051843}" srcOrd="0" destOrd="0" presId="urn:microsoft.com/office/officeart/2008/layout/VerticalCurvedList"/>
    <dgm:cxn modelId="{F49C1AFC-3D27-4C0E-ADA3-2E3A1F18AC0F}" type="presParOf" srcId="{2E056869-7D54-428C-9051-0EA0A3051843}" destId="{6947A2E4-0939-4602-B51C-BBD2CD6088CB}" srcOrd="0" destOrd="0" presId="urn:microsoft.com/office/officeart/2008/layout/VerticalCurvedList"/>
    <dgm:cxn modelId="{B931A15D-DE2B-4CC9-838C-647C8D3221D9}" type="presParOf" srcId="{6947A2E4-0939-4602-B51C-BBD2CD6088CB}" destId="{71A60D81-664A-46B5-9FAE-DE3B2127736F}" srcOrd="0" destOrd="0" presId="urn:microsoft.com/office/officeart/2008/layout/VerticalCurvedList"/>
    <dgm:cxn modelId="{66EB935C-278C-40E6-A24D-4348DE49C146}" type="presParOf" srcId="{6947A2E4-0939-4602-B51C-BBD2CD6088CB}" destId="{32D3ACF4-6CD9-4AA0-8848-BC10CAECCF16}" srcOrd="1" destOrd="0" presId="urn:microsoft.com/office/officeart/2008/layout/VerticalCurvedList"/>
    <dgm:cxn modelId="{FAB61C18-AAE6-48D0-B41A-0C4A945C16E3}" type="presParOf" srcId="{6947A2E4-0939-4602-B51C-BBD2CD6088CB}" destId="{557DD0B6-1CF4-4F4B-8843-B6B7B1DB0A6F}" srcOrd="2" destOrd="0" presId="urn:microsoft.com/office/officeart/2008/layout/VerticalCurvedList"/>
    <dgm:cxn modelId="{6CC37508-17FB-4837-A4A1-029B2C835877}" type="presParOf" srcId="{6947A2E4-0939-4602-B51C-BBD2CD6088CB}" destId="{E3891342-614F-4B23-A4F9-2E3A11CD73C6}" srcOrd="3" destOrd="0" presId="urn:microsoft.com/office/officeart/2008/layout/VerticalCurvedList"/>
    <dgm:cxn modelId="{6915A409-B6E5-4181-A006-095700AB37EE}" type="presParOf" srcId="{2E056869-7D54-428C-9051-0EA0A3051843}" destId="{63846742-BF09-47C2-B28B-DBCAC61790EF}" srcOrd="1" destOrd="0" presId="urn:microsoft.com/office/officeart/2008/layout/VerticalCurvedList"/>
    <dgm:cxn modelId="{F7433638-EBB2-4DD9-8B4C-B873EAE27869}" type="presParOf" srcId="{2E056869-7D54-428C-9051-0EA0A3051843}" destId="{27079378-D475-4E38-B2E5-5691E8511203}" srcOrd="2" destOrd="0" presId="urn:microsoft.com/office/officeart/2008/layout/VerticalCurvedList"/>
    <dgm:cxn modelId="{B7F1F591-439C-4F73-A8EB-04BD7889D8D3}" type="presParOf" srcId="{27079378-D475-4E38-B2E5-5691E8511203}" destId="{360B4942-F074-4A62-82A7-853EA2B6B67E}" srcOrd="0" destOrd="0" presId="urn:microsoft.com/office/officeart/2008/layout/VerticalCurvedList"/>
    <dgm:cxn modelId="{4856CDDA-664F-44E3-8A66-45F054AE8051}" type="presParOf" srcId="{2E056869-7D54-428C-9051-0EA0A3051843}" destId="{FA64DD6C-3BD2-4A6B-B4B0-DFBEEA3656BA}" srcOrd="3" destOrd="0" presId="urn:microsoft.com/office/officeart/2008/layout/VerticalCurvedList"/>
    <dgm:cxn modelId="{D5930840-2D88-4760-A4B4-CD044322A722}" type="presParOf" srcId="{2E056869-7D54-428C-9051-0EA0A3051843}" destId="{AAC640DB-989F-44DE-BC58-451F2A64C30E}" srcOrd="4" destOrd="0" presId="urn:microsoft.com/office/officeart/2008/layout/VerticalCurvedList"/>
    <dgm:cxn modelId="{09454559-EDFF-4197-91EE-86C7AA4BC9B6}" type="presParOf" srcId="{AAC640DB-989F-44DE-BC58-451F2A64C30E}" destId="{8D922A94-686E-497F-8B89-5D092B947178}" srcOrd="0" destOrd="0" presId="urn:microsoft.com/office/officeart/2008/layout/VerticalCurvedList"/>
    <dgm:cxn modelId="{2558F429-5900-46F7-BD6B-4DC1F134E257}" type="presParOf" srcId="{2E056869-7D54-428C-9051-0EA0A3051843}" destId="{320616B4-04CD-4B30-9A85-1631D9C57ADD}" srcOrd="5" destOrd="0" presId="urn:microsoft.com/office/officeart/2008/layout/VerticalCurvedList"/>
    <dgm:cxn modelId="{225F648B-9DB9-4780-B05A-13EAFAA038B7}" type="presParOf" srcId="{2E056869-7D54-428C-9051-0EA0A3051843}" destId="{BD63895B-ACE6-4E23-B7C3-81937F3BF592}" srcOrd="6" destOrd="0" presId="urn:microsoft.com/office/officeart/2008/layout/VerticalCurvedList"/>
    <dgm:cxn modelId="{D47C041D-0ADA-4FAC-8903-EC0D7097B050}" type="presParOf" srcId="{BD63895B-ACE6-4E23-B7C3-81937F3BF592}" destId="{3D6A05CB-7EE5-4F3B-B9B9-E93D4A338473}" srcOrd="0" destOrd="0" presId="urn:microsoft.com/office/officeart/2008/layout/VerticalCurvedList"/>
    <dgm:cxn modelId="{45BB8762-47C4-46FF-B450-D1F446281425}" type="presParOf" srcId="{2E056869-7D54-428C-9051-0EA0A3051843}" destId="{0FEB0BD5-D303-4419-AA31-383B4B0CBB32}" srcOrd="7" destOrd="0" presId="urn:microsoft.com/office/officeart/2008/layout/VerticalCurvedList"/>
    <dgm:cxn modelId="{FAF78AEB-23E8-46FF-A41C-443EAF1DA5B2}" type="presParOf" srcId="{2E056869-7D54-428C-9051-0EA0A3051843}" destId="{01D0E9E6-2DF2-4ED7-85ED-B98CAAE94DCB}" srcOrd="8" destOrd="0" presId="urn:microsoft.com/office/officeart/2008/layout/VerticalCurvedList"/>
    <dgm:cxn modelId="{F27EC58D-50C0-4B7A-864B-62651D07F66A}" type="presParOf" srcId="{01D0E9E6-2DF2-4ED7-85ED-B98CAAE94DCB}" destId="{140CD5F9-2460-42BD-9603-AD8913E91E18}" srcOrd="0" destOrd="0" presId="urn:microsoft.com/office/officeart/2008/layout/VerticalCurvedList"/>
    <dgm:cxn modelId="{01D58226-C6E6-4016-86AD-22C03EBB5392}" type="presParOf" srcId="{2E056869-7D54-428C-9051-0EA0A3051843}" destId="{4084E720-B235-4548-8210-90FB72DD3A84}" srcOrd="9" destOrd="0" presId="urn:microsoft.com/office/officeart/2008/layout/VerticalCurvedList"/>
    <dgm:cxn modelId="{D243F0B3-11A4-4D1F-99F2-5551B4266809}" type="presParOf" srcId="{2E056869-7D54-428C-9051-0EA0A3051843}" destId="{F456B679-CBBF-49AB-B63A-C7B7D6ADAB9B}" srcOrd="10" destOrd="0" presId="urn:microsoft.com/office/officeart/2008/layout/VerticalCurvedList"/>
    <dgm:cxn modelId="{188D3601-00FE-4B05-91B2-B612F6F72C4D}" type="presParOf" srcId="{F456B679-CBBF-49AB-B63A-C7B7D6ADAB9B}" destId="{907A0E2E-59AF-48D7-B7DF-8ACD4F3AAAB3}" srcOrd="0" destOrd="0" presId="urn:microsoft.com/office/officeart/2008/layout/VerticalCurvedList"/>
    <dgm:cxn modelId="{31D5C3F9-EA3A-4EA6-A3A3-2B6FE841811E}" type="presParOf" srcId="{2E056869-7D54-428C-9051-0EA0A3051843}" destId="{BD2FF5AC-0C0F-4059-86BC-0BA8F71069F7}" srcOrd="11" destOrd="0" presId="urn:microsoft.com/office/officeart/2008/layout/VerticalCurvedList"/>
    <dgm:cxn modelId="{2C7F4E55-1622-409A-9D81-D5C504C7C813}" type="presParOf" srcId="{2E056869-7D54-428C-9051-0EA0A3051843}" destId="{242B4419-3715-498B-8EFB-32DFCFF02B92}" srcOrd="12" destOrd="0" presId="urn:microsoft.com/office/officeart/2008/layout/VerticalCurvedList"/>
    <dgm:cxn modelId="{379C9D13-6CC8-4469-80E4-42AF39295535}" type="presParOf" srcId="{242B4419-3715-498B-8EFB-32DFCFF02B92}" destId="{90AC5DA3-23B5-4AE2-901F-92F98275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EFA39-53E0-4CE8-9CFA-413AE4AB1395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1429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9C9E-CC71-434A-AC19-D7EEC1F369EC}">
      <dsp:nvSpPr>
        <dsp:cNvPr id="0" name=""/>
        <dsp:cNvSpPr/>
      </dsp:nvSpPr>
      <dsp:spPr>
        <a:xfrm>
          <a:off x="367929" y="240761"/>
          <a:ext cx="8073098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планирование нормотворческой деятельности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67929" y="240761"/>
        <a:ext cx="8073098" cy="481340"/>
      </dsp:txXfrm>
    </dsp:sp>
    <dsp:sp modelId="{53E74B4F-4C56-451C-A532-6A7944B7169D}">
      <dsp:nvSpPr>
        <dsp:cNvPr id="0" name=""/>
        <dsp:cNvSpPr/>
      </dsp:nvSpPr>
      <dsp:spPr>
        <a:xfrm>
          <a:off x="67092" y="180594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0710D-317A-4214-BC29-62785FA379BC}">
      <dsp:nvSpPr>
        <dsp:cNvPr id="0" name=""/>
        <dsp:cNvSpPr/>
      </dsp:nvSpPr>
      <dsp:spPr>
        <a:xfrm>
          <a:off x="813996" y="1037730"/>
          <a:ext cx="7677163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проекта нормативного правового акта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13996" y="1037730"/>
        <a:ext cx="7677163" cy="481340"/>
      </dsp:txXfrm>
    </dsp:sp>
    <dsp:sp modelId="{8111E9D8-F925-40A7-A159-0862921BEFD3}">
      <dsp:nvSpPr>
        <dsp:cNvPr id="0" name=""/>
        <dsp:cNvSpPr/>
      </dsp:nvSpPr>
      <dsp:spPr>
        <a:xfrm>
          <a:off x="463027" y="902512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6C7D2-9132-477B-A8CD-63C9F402226D}">
      <dsp:nvSpPr>
        <dsp:cNvPr id="0" name=""/>
        <dsp:cNvSpPr/>
      </dsp:nvSpPr>
      <dsp:spPr>
        <a:xfrm>
          <a:off x="944916" y="1684599"/>
          <a:ext cx="7496112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нормативного правового акта нормотворческим органом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44916" y="1684599"/>
        <a:ext cx="7496112" cy="481340"/>
      </dsp:txXfrm>
    </dsp:sp>
    <dsp:sp modelId="{9FA6882B-73D3-4E7C-BFDB-FA39C456A6FA}">
      <dsp:nvSpPr>
        <dsp:cNvPr id="0" name=""/>
        <dsp:cNvSpPr/>
      </dsp:nvSpPr>
      <dsp:spPr>
        <a:xfrm>
          <a:off x="644078" y="1624431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14300-8575-4324-B2A0-6C982E332018}">
      <dsp:nvSpPr>
        <dsp:cNvPr id="0" name=""/>
        <dsp:cNvSpPr/>
      </dsp:nvSpPr>
      <dsp:spPr>
        <a:xfrm>
          <a:off x="944916" y="2406060"/>
          <a:ext cx="7496112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обязательной юридической экспертизы принятого нормативного правового акта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44916" y="2406060"/>
        <a:ext cx="7496112" cy="481340"/>
      </dsp:txXfrm>
    </dsp:sp>
    <dsp:sp modelId="{1F2DE6A3-ED3A-4B12-BF65-E9FAE2AAF52A}">
      <dsp:nvSpPr>
        <dsp:cNvPr id="0" name=""/>
        <dsp:cNvSpPr/>
      </dsp:nvSpPr>
      <dsp:spPr>
        <a:xfrm>
          <a:off x="644078" y="2345893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99FCA-F838-4BD2-8E5B-DAA64B4D084C}">
      <dsp:nvSpPr>
        <dsp:cNvPr id="0" name=""/>
        <dsp:cNvSpPr/>
      </dsp:nvSpPr>
      <dsp:spPr>
        <a:xfrm>
          <a:off x="763864" y="3127979"/>
          <a:ext cx="7677163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включение нормативного правового акта в Национальный реестр правовых актов Республики Беларусь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63864" y="3127979"/>
        <a:ext cx="7677163" cy="481340"/>
      </dsp:txXfrm>
    </dsp:sp>
    <dsp:sp modelId="{15295A4D-EDC0-4C35-B302-244D61358D55}">
      <dsp:nvSpPr>
        <dsp:cNvPr id="0" name=""/>
        <dsp:cNvSpPr/>
      </dsp:nvSpPr>
      <dsp:spPr>
        <a:xfrm>
          <a:off x="463027" y="3067812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916D5-D70E-4312-AD66-78F151E52C29}">
      <dsp:nvSpPr>
        <dsp:cNvPr id="0" name=""/>
        <dsp:cNvSpPr/>
      </dsp:nvSpPr>
      <dsp:spPr>
        <a:xfrm>
          <a:off x="367929" y="3849898"/>
          <a:ext cx="8073098" cy="48134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0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официальное опубликование нормативного правового акта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7929" y="3849898"/>
        <a:ext cx="8073098" cy="481340"/>
      </dsp:txXfrm>
    </dsp:sp>
    <dsp:sp modelId="{11C2763F-5C90-4E54-9854-4FF44F1C74D9}">
      <dsp:nvSpPr>
        <dsp:cNvPr id="0" name=""/>
        <dsp:cNvSpPr/>
      </dsp:nvSpPr>
      <dsp:spPr>
        <a:xfrm>
          <a:off x="67092" y="3789730"/>
          <a:ext cx="601675" cy="601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7950-C281-49C3-BDD6-352F80EAE250}">
      <dsp:nvSpPr>
        <dsp:cNvPr id="0" name=""/>
        <dsp:cNvSpPr/>
      </dsp:nvSpPr>
      <dsp:spPr>
        <a:xfrm>
          <a:off x="385746" y="1328"/>
          <a:ext cx="7175450" cy="191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85746" y="1328"/>
        <a:ext cx="7175450" cy="191538"/>
      </dsp:txXfrm>
    </dsp:sp>
    <dsp:sp modelId="{BF788627-8D1D-47FA-BA90-02481F3863DA}">
      <dsp:nvSpPr>
        <dsp:cNvPr id="0" name=""/>
        <dsp:cNvSpPr/>
      </dsp:nvSpPr>
      <dsp:spPr>
        <a:xfrm>
          <a:off x="385746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65B7-B34B-4DC3-B456-B67278E57FF5}">
      <dsp:nvSpPr>
        <dsp:cNvPr id="0" name=""/>
        <dsp:cNvSpPr/>
      </dsp:nvSpPr>
      <dsp:spPr>
        <a:xfrm>
          <a:off x="1394296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96402"/>
            <a:satOff val="-1664"/>
            <a:lumOff val="324"/>
            <a:alphaOff val="0"/>
          </a:schemeClr>
        </a:solidFill>
        <a:ln w="11429" cap="flat" cmpd="sng" algn="ctr">
          <a:solidFill>
            <a:schemeClr val="accent2">
              <a:hueOff val="96402"/>
              <a:satOff val="-1664"/>
              <a:lumOff val="3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F7FD0-09D4-4547-B913-15F7C9E3BC0B}">
      <dsp:nvSpPr>
        <dsp:cNvPr id="0" name=""/>
        <dsp:cNvSpPr/>
      </dsp:nvSpPr>
      <dsp:spPr>
        <a:xfrm>
          <a:off x="2403643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92804"/>
            <a:satOff val="-3327"/>
            <a:lumOff val="647"/>
            <a:alphaOff val="0"/>
          </a:schemeClr>
        </a:solidFill>
        <a:ln w="11429" cap="flat" cmpd="sng" algn="ctr">
          <a:solidFill>
            <a:schemeClr val="accent2">
              <a:hueOff val="192804"/>
              <a:satOff val="-3327"/>
              <a:lumOff val="64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09CD8-40F7-4065-9101-21EA06196A9A}">
      <dsp:nvSpPr>
        <dsp:cNvPr id="0" name=""/>
        <dsp:cNvSpPr/>
      </dsp:nvSpPr>
      <dsp:spPr>
        <a:xfrm>
          <a:off x="3412192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289206"/>
            <a:satOff val="-4991"/>
            <a:lumOff val="971"/>
            <a:alphaOff val="0"/>
          </a:schemeClr>
        </a:solidFill>
        <a:ln w="11429" cap="flat" cmpd="sng" algn="ctr">
          <a:solidFill>
            <a:schemeClr val="accent2">
              <a:hueOff val="289206"/>
              <a:satOff val="-4991"/>
              <a:lumOff val="9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1A62C-C3DD-48C3-AA25-B71AE45B4BED}">
      <dsp:nvSpPr>
        <dsp:cNvPr id="0" name=""/>
        <dsp:cNvSpPr/>
      </dsp:nvSpPr>
      <dsp:spPr>
        <a:xfrm>
          <a:off x="4421539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385608"/>
            <a:satOff val="-6654"/>
            <a:lumOff val="1294"/>
            <a:alphaOff val="0"/>
          </a:schemeClr>
        </a:solidFill>
        <a:ln w="11429" cap="flat" cmpd="sng" algn="ctr">
          <a:solidFill>
            <a:schemeClr val="accent2">
              <a:hueOff val="385608"/>
              <a:satOff val="-6654"/>
              <a:lumOff val="129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2D757-452D-4DA9-AFD7-9FFC15FDB284}">
      <dsp:nvSpPr>
        <dsp:cNvPr id="0" name=""/>
        <dsp:cNvSpPr/>
      </dsp:nvSpPr>
      <dsp:spPr>
        <a:xfrm>
          <a:off x="5430088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482010"/>
            <a:satOff val="-8318"/>
            <a:lumOff val="1618"/>
            <a:alphaOff val="0"/>
          </a:schemeClr>
        </a:solidFill>
        <a:ln w="11429" cap="flat" cmpd="sng" algn="ctr">
          <a:solidFill>
            <a:schemeClr val="accent2">
              <a:hueOff val="482010"/>
              <a:satOff val="-8318"/>
              <a:lumOff val="161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3C012-5F0F-40B2-910C-EE378AAF8F26}">
      <dsp:nvSpPr>
        <dsp:cNvPr id="0" name=""/>
        <dsp:cNvSpPr/>
      </dsp:nvSpPr>
      <dsp:spPr>
        <a:xfrm>
          <a:off x="6439435" y="192867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578413"/>
            <a:satOff val="-9981"/>
            <a:lumOff val="1941"/>
            <a:alphaOff val="0"/>
          </a:schemeClr>
        </a:solidFill>
        <a:ln w="11429" cap="flat" cmpd="sng" algn="ctr">
          <a:solidFill>
            <a:schemeClr val="accent2">
              <a:hueOff val="578413"/>
              <a:satOff val="-9981"/>
              <a:lumOff val="194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221F1-2F79-47E5-9F49-4857C822F39F}">
      <dsp:nvSpPr>
        <dsp:cNvPr id="0" name=""/>
        <dsp:cNvSpPr/>
      </dsp:nvSpPr>
      <dsp:spPr>
        <a:xfrm>
          <a:off x="385746" y="325745"/>
          <a:ext cx="7268731" cy="10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требуется правовое регулирование общественных отношений, ранее не урегулированных, и имеющиеся проблемы не могут быть разрешены без принятия (издания) нормативного правового акта;</a:t>
          </a:r>
          <a:endParaRPr lang="ru-RU" sz="1800" kern="1200" dirty="0"/>
        </a:p>
      </dsp:txBody>
      <dsp:txXfrm>
        <a:off x="385746" y="325745"/>
        <a:ext cx="7268731" cy="1063029"/>
      </dsp:txXfrm>
    </dsp:sp>
    <dsp:sp modelId="{5B4CE14B-AB29-457D-958A-33D319E68062}">
      <dsp:nvSpPr>
        <dsp:cNvPr id="0" name=""/>
        <dsp:cNvSpPr/>
      </dsp:nvSpPr>
      <dsp:spPr>
        <a:xfrm>
          <a:off x="385746" y="1607379"/>
          <a:ext cx="7175450" cy="12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85746" y="1607379"/>
        <a:ext cx="7175450" cy="126372"/>
      </dsp:txXfrm>
    </dsp:sp>
    <dsp:sp modelId="{0A142025-A6E8-455C-8914-6957F74604A3}">
      <dsp:nvSpPr>
        <dsp:cNvPr id="0" name=""/>
        <dsp:cNvSpPr/>
      </dsp:nvSpPr>
      <dsp:spPr>
        <a:xfrm>
          <a:off x="385746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674815"/>
            <a:satOff val="-11645"/>
            <a:lumOff val="2265"/>
            <a:alphaOff val="0"/>
          </a:schemeClr>
        </a:solidFill>
        <a:ln w="11429" cap="flat" cmpd="sng" algn="ctr">
          <a:solidFill>
            <a:schemeClr val="accent2">
              <a:hueOff val="674815"/>
              <a:satOff val="-11645"/>
              <a:lumOff val="226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93238-B0E1-4283-BDB3-3AD38930DF9D}">
      <dsp:nvSpPr>
        <dsp:cNvPr id="0" name=""/>
        <dsp:cNvSpPr/>
      </dsp:nvSpPr>
      <dsp:spPr>
        <a:xfrm>
          <a:off x="1394296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771217"/>
            <a:satOff val="-13308"/>
            <a:lumOff val="2588"/>
            <a:alphaOff val="0"/>
          </a:schemeClr>
        </a:solidFill>
        <a:ln w="11429" cap="flat" cmpd="sng" algn="ctr">
          <a:solidFill>
            <a:schemeClr val="accent2">
              <a:hueOff val="771217"/>
              <a:satOff val="-13308"/>
              <a:lumOff val="258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BDA18-F1C5-4826-B16E-A63953B94919}">
      <dsp:nvSpPr>
        <dsp:cNvPr id="0" name=""/>
        <dsp:cNvSpPr/>
      </dsp:nvSpPr>
      <dsp:spPr>
        <a:xfrm>
          <a:off x="2403643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867619"/>
            <a:satOff val="-14972"/>
            <a:lumOff val="2912"/>
            <a:alphaOff val="0"/>
          </a:schemeClr>
        </a:solidFill>
        <a:ln w="11429" cap="flat" cmpd="sng" algn="ctr">
          <a:solidFill>
            <a:schemeClr val="accent2">
              <a:hueOff val="867619"/>
              <a:satOff val="-14972"/>
              <a:lumOff val="291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A9B0-441F-439E-B66D-702DF2FEFFD7}">
      <dsp:nvSpPr>
        <dsp:cNvPr id="0" name=""/>
        <dsp:cNvSpPr/>
      </dsp:nvSpPr>
      <dsp:spPr>
        <a:xfrm>
          <a:off x="3412192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964021"/>
            <a:satOff val="-16635"/>
            <a:lumOff val="3235"/>
            <a:alphaOff val="0"/>
          </a:schemeClr>
        </a:solidFill>
        <a:ln w="11429" cap="flat" cmpd="sng" algn="ctr">
          <a:solidFill>
            <a:schemeClr val="accent2">
              <a:hueOff val="964021"/>
              <a:satOff val="-16635"/>
              <a:lumOff val="32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5D7AC-EE14-43C5-8918-C6179E6BA926}">
      <dsp:nvSpPr>
        <dsp:cNvPr id="0" name=""/>
        <dsp:cNvSpPr/>
      </dsp:nvSpPr>
      <dsp:spPr>
        <a:xfrm>
          <a:off x="4421539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060423"/>
            <a:satOff val="-18299"/>
            <a:lumOff val="3559"/>
            <a:alphaOff val="0"/>
          </a:schemeClr>
        </a:solidFill>
        <a:ln w="11429" cap="flat" cmpd="sng" algn="ctr">
          <a:solidFill>
            <a:schemeClr val="accent2">
              <a:hueOff val="1060423"/>
              <a:satOff val="-18299"/>
              <a:lumOff val="35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8BCE7-D0B2-49F0-891D-E403ED73E620}">
      <dsp:nvSpPr>
        <dsp:cNvPr id="0" name=""/>
        <dsp:cNvSpPr/>
      </dsp:nvSpPr>
      <dsp:spPr>
        <a:xfrm>
          <a:off x="5430088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156825"/>
            <a:satOff val="-19962"/>
            <a:lumOff val="3883"/>
            <a:alphaOff val="0"/>
          </a:schemeClr>
        </a:solidFill>
        <a:ln w="11429" cap="flat" cmpd="sng" algn="ctr">
          <a:solidFill>
            <a:schemeClr val="accent2">
              <a:hueOff val="1156825"/>
              <a:satOff val="-19962"/>
              <a:lumOff val="388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98C4-2265-4E63-93CC-CC820328115F}">
      <dsp:nvSpPr>
        <dsp:cNvPr id="0" name=""/>
        <dsp:cNvSpPr/>
      </dsp:nvSpPr>
      <dsp:spPr>
        <a:xfrm>
          <a:off x="6439435" y="1733752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253227"/>
            <a:satOff val="-21625"/>
            <a:lumOff val="4206"/>
            <a:alphaOff val="0"/>
          </a:schemeClr>
        </a:solidFill>
        <a:ln w="11429" cap="flat" cmpd="sng" algn="ctr">
          <a:solidFill>
            <a:schemeClr val="accent2">
              <a:hueOff val="1253227"/>
              <a:satOff val="-21625"/>
              <a:lumOff val="420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19FD3-D1F5-45AD-94B7-056BB8A62458}">
      <dsp:nvSpPr>
        <dsp:cNvPr id="0" name=""/>
        <dsp:cNvSpPr/>
      </dsp:nvSpPr>
      <dsp:spPr>
        <a:xfrm>
          <a:off x="385746" y="1866630"/>
          <a:ext cx="7268731" cy="10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964021"/>
              <a:satOff val="-16635"/>
              <a:lumOff val="32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нормативный правовой акт, регулирующий соответствующие общественные отношения, устарел и необходимо существенно изменить правовое регулирование этих общественных отношений;</a:t>
          </a:r>
          <a:endParaRPr lang="ru-RU" sz="1800" kern="1200" dirty="0"/>
        </a:p>
      </dsp:txBody>
      <dsp:txXfrm>
        <a:off x="385746" y="1866630"/>
        <a:ext cx="7268731" cy="1063029"/>
      </dsp:txXfrm>
    </dsp:sp>
    <dsp:sp modelId="{6A2EB7FA-22B1-4EF5-9A18-78C810CD2717}">
      <dsp:nvSpPr>
        <dsp:cNvPr id="0" name=""/>
        <dsp:cNvSpPr/>
      </dsp:nvSpPr>
      <dsp:spPr>
        <a:xfrm flipV="1">
          <a:off x="385746" y="3148264"/>
          <a:ext cx="7175450" cy="9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85746" y="3148264"/>
        <a:ext cx="7175450" cy="93620"/>
      </dsp:txXfrm>
    </dsp:sp>
    <dsp:sp modelId="{6E7AD44C-B639-4A3D-8932-4A0586080A25}">
      <dsp:nvSpPr>
        <dsp:cNvPr id="0" name=""/>
        <dsp:cNvSpPr/>
      </dsp:nvSpPr>
      <dsp:spPr>
        <a:xfrm>
          <a:off x="385746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349629"/>
            <a:satOff val="-23289"/>
            <a:lumOff val="4530"/>
            <a:alphaOff val="0"/>
          </a:schemeClr>
        </a:solidFill>
        <a:ln w="11429" cap="flat" cmpd="sng" algn="ctr">
          <a:solidFill>
            <a:schemeClr val="accent2">
              <a:hueOff val="1349629"/>
              <a:satOff val="-23289"/>
              <a:lumOff val="453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31A8E-CD41-4562-AAFF-51AB2EC9EF26}">
      <dsp:nvSpPr>
        <dsp:cNvPr id="0" name=""/>
        <dsp:cNvSpPr/>
      </dsp:nvSpPr>
      <dsp:spPr>
        <a:xfrm>
          <a:off x="1394296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446031"/>
            <a:satOff val="-24953"/>
            <a:lumOff val="4853"/>
            <a:alphaOff val="0"/>
          </a:schemeClr>
        </a:solidFill>
        <a:ln w="11429" cap="flat" cmpd="sng" algn="ctr">
          <a:solidFill>
            <a:schemeClr val="accent2">
              <a:hueOff val="1446031"/>
              <a:satOff val="-24953"/>
              <a:lumOff val="485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7D307-0C40-48B4-88D7-5F0E4F923B32}">
      <dsp:nvSpPr>
        <dsp:cNvPr id="0" name=""/>
        <dsp:cNvSpPr/>
      </dsp:nvSpPr>
      <dsp:spPr>
        <a:xfrm>
          <a:off x="2403643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542434"/>
            <a:satOff val="-26616"/>
            <a:lumOff val="5177"/>
            <a:alphaOff val="0"/>
          </a:schemeClr>
        </a:solidFill>
        <a:ln w="11429" cap="flat" cmpd="sng" algn="ctr">
          <a:solidFill>
            <a:schemeClr val="accent2">
              <a:hueOff val="1542434"/>
              <a:satOff val="-26616"/>
              <a:lumOff val="517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190D7-9249-4F6A-992A-500BC8BAD336}">
      <dsp:nvSpPr>
        <dsp:cNvPr id="0" name=""/>
        <dsp:cNvSpPr/>
      </dsp:nvSpPr>
      <dsp:spPr>
        <a:xfrm>
          <a:off x="3412192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638836"/>
            <a:satOff val="-28280"/>
            <a:lumOff val="5500"/>
            <a:alphaOff val="0"/>
          </a:schemeClr>
        </a:solidFill>
        <a:ln w="11429" cap="flat" cmpd="sng" algn="ctr">
          <a:solidFill>
            <a:schemeClr val="accent2">
              <a:hueOff val="1638836"/>
              <a:satOff val="-28280"/>
              <a:lumOff val="550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A3C31-4118-4E17-BBB2-AA3AC1362CC4}">
      <dsp:nvSpPr>
        <dsp:cNvPr id="0" name=""/>
        <dsp:cNvSpPr/>
      </dsp:nvSpPr>
      <dsp:spPr>
        <a:xfrm>
          <a:off x="4421539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735238"/>
            <a:satOff val="-29943"/>
            <a:lumOff val="5824"/>
            <a:alphaOff val="0"/>
          </a:schemeClr>
        </a:solidFill>
        <a:ln w="11429" cap="flat" cmpd="sng" algn="ctr">
          <a:solidFill>
            <a:schemeClr val="accent2">
              <a:hueOff val="1735238"/>
              <a:satOff val="-29943"/>
              <a:lumOff val="58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2DD3D-B590-4866-9A00-3F14FC569113}">
      <dsp:nvSpPr>
        <dsp:cNvPr id="0" name=""/>
        <dsp:cNvSpPr/>
      </dsp:nvSpPr>
      <dsp:spPr>
        <a:xfrm>
          <a:off x="5430088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831640"/>
            <a:satOff val="-31607"/>
            <a:lumOff val="6147"/>
            <a:alphaOff val="0"/>
          </a:schemeClr>
        </a:solidFill>
        <a:ln w="11429" cap="flat" cmpd="sng" algn="ctr">
          <a:solidFill>
            <a:schemeClr val="accent2">
              <a:hueOff val="1831640"/>
              <a:satOff val="-31607"/>
              <a:lumOff val="614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CDFC6-4FD7-44A1-AB26-887EE68EF047}">
      <dsp:nvSpPr>
        <dsp:cNvPr id="0" name=""/>
        <dsp:cNvSpPr/>
      </dsp:nvSpPr>
      <dsp:spPr>
        <a:xfrm>
          <a:off x="6439435" y="3241884"/>
          <a:ext cx="1679055" cy="1328787"/>
        </a:xfrm>
        <a:prstGeom prst="chevron">
          <a:avLst>
            <a:gd name="adj" fmla="val 70610"/>
          </a:avLst>
        </a:prstGeom>
        <a:solidFill>
          <a:schemeClr val="accent2">
            <a:hueOff val="1928042"/>
            <a:satOff val="-33270"/>
            <a:lumOff val="6471"/>
            <a:alphaOff val="0"/>
          </a:schemeClr>
        </a:solidFill>
        <a:ln w="11429" cap="flat" cmpd="sng" algn="ctr">
          <a:solidFill>
            <a:schemeClr val="accent2">
              <a:hueOff val="1928042"/>
              <a:satOff val="-33270"/>
              <a:lumOff val="6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EFB69-8C38-4CDE-A19E-D8B10F73B96B}">
      <dsp:nvSpPr>
        <dsp:cNvPr id="0" name=""/>
        <dsp:cNvSpPr/>
      </dsp:nvSpPr>
      <dsp:spPr>
        <a:xfrm>
          <a:off x="385746" y="3374763"/>
          <a:ext cx="7268731" cy="1063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hueOff val="1928042"/>
              <a:satOff val="-33270"/>
              <a:lumOff val="6471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имеется несколько нормативных правовых актов, направленных на правовое регулирование определенной области общественных отношений, которые целесообразно кодифицировать либо консолидировать.</a:t>
          </a:r>
          <a:endParaRPr lang="ru-RU" sz="1800" kern="1200" dirty="0"/>
        </a:p>
      </dsp:txBody>
      <dsp:txXfrm>
        <a:off x="385746" y="3374763"/>
        <a:ext cx="7268731" cy="10630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E365F-D611-4B84-942C-00B7123F624E}">
      <dsp:nvSpPr>
        <dsp:cNvPr id="0" name=""/>
        <dsp:cNvSpPr/>
      </dsp:nvSpPr>
      <dsp:spPr>
        <a:xfrm rot="5400000">
          <a:off x="-312707" y="315805"/>
          <a:ext cx="2084715" cy="1459301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732749"/>
        <a:ext cx="1459301" cy="625414"/>
      </dsp:txXfrm>
    </dsp:sp>
    <dsp:sp modelId="{AD56D5EE-1DAF-4AB3-AF26-35D68CA8EF35}">
      <dsp:nvSpPr>
        <dsp:cNvPr id="0" name=""/>
        <dsp:cNvSpPr/>
      </dsp:nvSpPr>
      <dsp:spPr>
        <a:xfrm rot="5400000">
          <a:off x="3796533" y="-2334134"/>
          <a:ext cx="1355065" cy="602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/>
            <a:t>вносимые изменения составляют более половины </a:t>
          </a:r>
          <a:r>
            <a:rPr lang="ru-RU" sz="2200" i="1" kern="1200" dirty="0" smtClean="0"/>
            <a:t>текста </a:t>
          </a:r>
          <a:r>
            <a:rPr lang="ru-RU" sz="2200" i="1" kern="1200" dirty="0" smtClean="0"/>
            <a:t>утвержденного акта, приложения </a:t>
          </a:r>
          <a:r>
            <a:rPr lang="ru-RU" sz="2200" i="1" kern="1200" dirty="0" smtClean="0"/>
            <a:t>к акту</a:t>
          </a:r>
          <a:r>
            <a:rPr lang="ru-RU" sz="2200" i="1" kern="1200" dirty="0" smtClean="0"/>
            <a:t>;</a:t>
          </a:r>
          <a:endParaRPr lang="ru-RU" sz="2200" kern="1200" dirty="0"/>
        </a:p>
      </dsp:txBody>
      <dsp:txXfrm rot="-5400000">
        <a:off x="1459301" y="69247"/>
        <a:ext cx="5963381" cy="1222767"/>
      </dsp:txXfrm>
    </dsp:sp>
    <dsp:sp modelId="{EA552705-D333-42B2-B412-F9A33FDC5718}">
      <dsp:nvSpPr>
        <dsp:cNvPr id="0" name=""/>
        <dsp:cNvSpPr/>
      </dsp:nvSpPr>
      <dsp:spPr>
        <a:xfrm rot="5400000">
          <a:off x="-312707" y="2113325"/>
          <a:ext cx="2084715" cy="1459301"/>
        </a:xfrm>
        <a:prstGeom prst="chevron">
          <a:avLst/>
        </a:prstGeom>
        <a:solidFill>
          <a:schemeClr val="accent1">
            <a:shade val="50000"/>
            <a:hueOff val="257190"/>
            <a:satOff val="-3328"/>
            <a:lumOff val="41539"/>
            <a:alphaOff val="0"/>
          </a:schemeClr>
        </a:solidFill>
        <a:ln w="11429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2530269"/>
        <a:ext cx="1459301" cy="625414"/>
      </dsp:txXfrm>
    </dsp:sp>
    <dsp:sp modelId="{6C8FBFCE-015C-4E18-AA4A-49B4AC573045}">
      <dsp:nvSpPr>
        <dsp:cNvPr id="0" name=""/>
        <dsp:cNvSpPr/>
      </dsp:nvSpPr>
      <dsp:spPr>
        <a:xfrm rot="5400000">
          <a:off x="3796533" y="-536614"/>
          <a:ext cx="1355065" cy="6029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i="1" kern="1200" dirty="0" smtClean="0"/>
            <a:t>внесение отдельных изменений технически сложно для изложения или восприятия текста.</a:t>
          </a:r>
          <a:endParaRPr lang="ru-RU" sz="2200" kern="1200" dirty="0"/>
        </a:p>
      </dsp:txBody>
      <dsp:txXfrm rot="-5400000">
        <a:off x="1459301" y="1866767"/>
        <a:ext cx="5963381" cy="1222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F44F8-7668-428C-B134-68AE3DDB3240}">
      <dsp:nvSpPr>
        <dsp:cNvPr id="0" name=""/>
        <dsp:cNvSpPr/>
      </dsp:nvSpPr>
      <dsp:spPr>
        <a:xfrm rot="5400000">
          <a:off x="-204290" y="322161"/>
          <a:ext cx="1361934" cy="95335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0" y="594548"/>
        <a:ext cx="953354" cy="408580"/>
      </dsp:txXfrm>
    </dsp:sp>
    <dsp:sp modelId="{4248C697-45FF-40F1-9B32-470F4DF539BC}">
      <dsp:nvSpPr>
        <dsp:cNvPr id="0" name=""/>
        <dsp:cNvSpPr/>
      </dsp:nvSpPr>
      <dsp:spPr>
        <a:xfrm rot="5400000">
          <a:off x="2980558" y="-2010823"/>
          <a:ext cx="1088237" cy="5142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основной акт;</a:t>
          </a:r>
          <a:endParaRPr lang="ru-RU" sz="1400" kern="1200" dirty="0"/>
        </a:p>
      </dsp:txBody>
      <dsp:txXfrm rot="-5400000">
        <a:off x="953355" y="69503"/>
        <a:ext cx="5089522" cy="981991"/>
      </dsp:txXfrm>
    </dsp:sp>
    <dsp:sp modelId="{8FBCAC71-03BB-4AD4-9299-9090A3884814}">
      <dsp:nvSpPr>
        <dsp:cNvPr id="0" name=""/>
        <dsp:cNvSpPr/>
      </dsp:nvSpPr>
      <dsp:spPr>
        <a:xfrm rot="5400000">
          <a:off x="-204290" y="1606068"/>
          <a:ext cx="1361934" cy="953354"/>
        </a:xfrm>
        <a:prstGeom prst="chevron">
          <a:avLst/>
        </a:prstGeom>
        <a:solidFill>
          <a:schemeClr val="accent1">
            <a:shade val="50000"/>
            <a:hueOff val="171460"/>
            <a:satOff val="-2219"/>
            <a:lumOff val="27693"/>
            <a:alphaOff val="0"/>
          </a:schemeClr>
        </a:solidFill>
        <a:ln w="11429" cap="flat" cmpd="sng" algn="ctr">
          <a:solidFill>
            <a:schemeClr val="accent1">
              <a:shade val="50000"/>
              <a:hueOff val="171460"/>
              <a:satOff val="-2219"/>
              <a:lumOff val="2769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0" y="1878455"/>
        <a:ext cx="953354" cy="408580"/>
      </dsp:txXfrm>
    </dsp:sp>
    <dsp:sp modelId="{24D2F741-1083-466C-BFFA-ADA8E908F79E}">
      <dsp:nvSpPr>
        <dsp:cNvPr id="0" name=""/>
        <dsp:cNvSpPr/>
      </dsp:nvSpPr>
      <dsp:spPr>
        <a:xfrm rot="5400000">
          <a:off x="2980558" y="-726916"/>
          <a:ext cx="1088237" cy="5142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71460"/>
              <a:satOff val="-2219"/>
              <a:lumOff val="2769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акты (их структурные элементы), которыми в текст основного акта (текст его структурных элементов) были внесены изменения;</a:t>
          </a:r>
          <a:endParaRPr lang="ru-RU" sz="1400" kern="1200" dirty="0"/>
        </a:p>
      </dsp:txBody>
      <dsp:txXfrm rot="-5400000">
        <a:off x="953355" y="1353410"/>
        <a:ext cx="5089522" cy="981991"/>
      </dsp:txXfrm>
    </dsp:sp>
    <dsp:sp modelId="{CEBDA0D0-11EC-4A66-8E7E-4436FEEC876A}">
      <dsp:nvSpPr>
        <dsp:cNvPr id="0" name=""/>
        <dsp:cNvSpPr/>
      </dsp:nvSpPr>
      <dsp:spPr>
        <a:xfrm rot="5400000">
          <a:off x="-204290" y="2889974"/>
          <a:ext cx="1361934" cy="953354"/>
        </a:xfrm>
        <a:prstGeom prst="chevron">
          <a:avLst/>
        </a:prstGeom>
        <a:solidFill>
          <a:schemeClr val="accent1">
            <a:shade val="50000"/>
            <a:hueOff val="171460"/>
            <a:satOff val="-2219"/>
            <a:lumOff val="27693"/>
            <a:alphaOff val="0"/>
          </a:schemeClr>
        </a:solidFill>
        <a:ln w="11429" cap="flat" cmpd="sng" algn="ctr">
          <a:solidFill>
            <a:schemeClr val="accent1">
              <a:shade val="50000"/>
              <a:hueOff val="171460"/>
              <a:satOff val="-2219"/>
              <a:lumOff val="2769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0" y="3162361"/>
        <a:ext cx="953354" cy="408580"/>
      </dsp:txXfrm>
    </dsp:sp>
    <dsp:sp modelId="{320B8F2A-1B04-4F46-BA87-C15A750C8F2F}">
      <dsp:nvSpPr>
        <dsp:cNvPr id="0" name=""/>
        <dsp:cNvSpPr/>
      </dsp:nvSpPr>
      <dsp:spPr>
        <a:xfrm rot="5400000">
          <a:off x="2980558" y="556990"/>
          <a:ext cx="1088237" cy="5142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71460"/>
              <a:satOff val="-2219"/>
              <a:lumOff val="2769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/>
            <a:t>акты, которыми дано официальное толкование или приостановлено, возобновлено, продлено действие основного акта (его структурных элементов), а также которыми основной акт введен в действие.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953355" y="2637317"/>
        <a:ext cx="5089522" cy="98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6159E-FDDA-4BC5-B00B-06E647E024F7}">
      <dsp:nvSpPr>
        <dsp:cNvPr id="0" name=""/>
        <dsp:cNvSpPr/>
      </dsp:nvSpPr>
      <dsp:spPr>
        <a:xfrm rot="5400000">
          <a:off x="-95366" y="193957"/>
          <a:ext cx="635775" cy="44504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1" y="321111"/>
        <a:ext cx="445042" cy="190733"/>
      </dsp:txXfrm>
    </dsp:sp>
    <dsp:sp modelId="{2C3DA68D-B7BC-4F86-8E62-EEC3453DCF4E}">
      <dsp:nvSpPr>
        <dsp:cNvPr id="0" name=""/>
        <dsp:cNvSpPr/>
      </dsp:nvSpPr>
      <dsp:spPr>
        <a:xfrm rot="5400000">
          <a:off x="4174283" y="-3724379"/>
          <a:ext cx="60071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уяснить наличие проблем, которые не могут быть разрешены без принятия нормативного правового акта, степень полноты и эффективность правового регулирования соответствующих общественных отношений,  а также цели принятия нормативного правового акта;</a:t>
          </a:r>
          <a:endParaRPr lang="ru-RU" sz="1200" kern="1200" dirty="0"/>
        </a:p>
      </dsp:txBody>
      <dsp:txXfrm rot="-5400000">
        <a:off x="445042" y="34186"/>
        <a:ext cx="8029871" cy="542065"/>
      </dsp:txXfrm>
    </dsp:sp>
    <dsp:sp modelId="{992BE14C-3D8C-4EC6-A85F-29A7CD84AB4C}">
      <dsp:nvSpPr>
        <dsp:cNvPr id="0" name=""/>
        <dsp:cNvSpPr/>
      </dsp:nvSpPr>
      <dsp:spPr>
        <a:xfrm rot="5400000">
          <a:off x="-95366" y="759571"/>
          <a:ext cx="635775" cy="445042"/>
        </a:xfrm>
        <a:prstGeom prst="chevron">
          <a:avLst/>
        </a:prstGeom>
        <a:solidFill>
          <a:schemeClr val="accent1">
            <a:shade val="50000"/>
            <a:hueOff val="64297"/>
            <a:satOff val="-832"/>
            <a:lumOff val="10385"/>
            <a:alphaOff val="0"/>
          </a:schemeClr>
        </a:solidFill>
        <a:ln w="11429" cap="flat" cmpd="sng" algn="ctr">
          <a:solidFill>
            <a:schemeClr val="accent1">
              <a:shade val="50000"/>
              <a:hueOff val="64297"/>
              <a:satOff val="-832"/>
              <a:lumOff val="103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1" y="886725"/>
        <a:ext cx="445042" cy="190733"/>
      </dsp:txXfrm>
    </dsp:sp>
    <dsp:sp modelId="{58E2D994-C8F5-4137-B7D9-85F0354063B5}">
      <dsp:nvSpPr>
        <dsp:cNvPr id="0" name=""/>
        <dsp:cNvSpPr/>
      </dsp:nvSpPr>
      <dsp:spPr>
        <a:xfrm rot="5400000">
          <a:off x="4268013" y="-3158765"/>
          <a:ext cx="41325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64297"/>
              <a:satOff val="-832"/>
              <a:lumOff val="103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сферы действия нормативного правового акта –   предметную, пространственную, временную и субъектную (по кругу лиц);</a:t>
          </a:r>
          <a:endParaRPr lang="ru-RU" sz="1200" kern="1200" dirty="0"/>
        </a:p>
      </dsp:txBody>
      <dsp:txXfrm rot="-5400000">
        <a:off x="445043" y="684378"/>
        <a:ext cx="8039022" cy="372907"/>
      </dsp:txXfrm>
    </dsp:sp>
    <dsp:sp modelId="{BC255D5B-93F9-4505-B67E-95FC0C4C56DF}">
      <dsp:nvSpPr>
        <dsp:cNvPr id="0" name=""/>
        <dsp:cNvSpPr/>
      </dsp:nvSpPr>
      <dsp:spPr>
        <a:xfrm rot="5400000">
          <a:off x="-95366" y="1386987"/>
          <a:ext cx="635775" cy="445042"/>
        </a:xfrm>
        <a:prstGeom prst="chevron">
          <a:avLst/>
        </a:prstGeom>
        <a:solidFill>
          <a:schemeClr val="accent1">
            <a:shade val="50000"/>
            <a:hueOff val="128595"/>
            <a:satOff val="-1664"/>
            <a:lumOff val="20770"/>
            <a:alphaOff val="0"/>
          </a:schemeClr>
        </a:solidFill>
        <a:ln w="11429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1" y="1514141"/>
        <a:ext cx="445042" cy="190733"/>
      </dsp:txXfrm>
    </dsp:sp>
    <dsp:sp modelId="{8EBD0E41-2FAF-4E3B-8D1F-9B8C8B8F3FBE}">
      <dsp:nvSpPr>
        <dsp:cNvPr id="0" name=""/>
        <dsp:cNvSpPr/>
      </dsp:nvSpPr>
      <dsp:spPr>
        <a:xfrm rot="5400000">
          <a:off x="4206103" y="-2531241"/>
          <a:ext cx="537074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провести анализ актов законодательства, международных договоров и иных международно-правовых актов, актов законодательства иностранных государств, относящихся к предмету правового регулирования проекта нормативного правового акта, и практики их применения;</a:t>
          </a:r>
          <a:endParaRPr lang="ru-RU" sz="1200" kern="1200" dirty="0"/>
        </a:p>
      </dsp:txBody>
      <dsp:txXfrm rot="-5400000">
        <a:off x="445043" y="1256037"/>
        <a:ext cx="8032977" cy="484638"/>
      </dsp:txXfrm>
    </dsp:sp>
    <dsp:sp modelId="{E5911A10-334C-43C5-880C-B5A994807520}">
      <dsp:nvSpPr>
        <dsp:cNvPr id="0" name=""/>
        <dsp:cNvSpPr/>
      </dsp:nvSpPr>
      <dsp:spPr>
        <a:xfrm rot="5400000">
          <a:off x="-95366" y="1952601"/>
          <a:ext cx="635775" cy="445042"/>
        </a:xfrm>
        <a:prstGeom prst="chevron">
          <a:avLst/>
        </a:prstGeom>
        <a:solidFill>
          <a:schemeClr val="accent1">
            <a:shade val="50000"/>
            <a:hueOff val="192892"/>
            <a:satOff val="-2496"/>
            <a:lumOff val="31154"/>
            <a:alphaOff val="0"/>
          </a:schemeClr>
        </a:solidFill>
        <a:ln w="11429" cap="flat" cmpd="sng" algn="ctr">
          <a:solidFill>
            <a:schemeClr val="accent1">
              <a:shade val="50000"/>
              <a:hueOff val="192892"/>
              <a:satOff val="-2496"/>
              <a:lumOff val="3115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2079755"/>
        <a:ext cx="445042" cy="190733"/>
      </dsp:txXfrm>
    </dsp:sp>
    <dsp:sp modelId="{C4FDA89E-A203-4DB8-94EE-0CD657AF9B17}">
      <dsp:nvSpPr>
        <dsp:cNvPr id="0" name=""/>
        <dsp:cNvSpPr/>
      </dsp:nvSpPr>
      <dsp:spPr>
        <a:xfrm rot="5400000">
          <a:off x="4268013" y="-1965735"/>
          <a:ext cx="41325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92892"/>
              <a:satOff val="-2496"/>
              <a:lumOff val="3115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изучить предложения заинтересованных государственных органов и иных организаций о необходимости изменения правового регулирования соответствующих общественных отношений;</a:t>
          </a:r>
          <a:endParaRPr lang="ru-RU" sz="1200" kern="1200" dirty="0"/>
        </a:p>
      </dsp:txBody>
      <dsp:txXfrm rot="-5400000">
        <a:off x="445043" y="1877408"/>
        <a:ext cx="8039022" cy="372907"/>
      </dsp:txXfrm>
    </dsp:sp>
    <dsp:sp modelId="{8B461FF1-5F9F-43A2-9CCB-268A573C0C1A}">
      <dsp:nvSpPr>
        <dsp:cNvPr id="0" name=""/>
        <dsp:cNvSpPr/>
      </dsp:nvSpPr>
      <dsp:spPr>
        <a:xfrm rot="5400000">
          <a:off x="-95366" y="2612040"/>
          <a:ext cx="635775" cy="445042"/>
        </a:xfrm>
        <a:prstGeom prst="chevron">
          <a:avLst/>
        </a:prstGeom>
        <a:solidFill>
          <a:schemeClr val="accent1">
            <a:shade val="50000"/>
            <a:hueOff val="257190"/>
            <a:satOff val="-3328"/>
            <a:lumOff val="41539"/>
            <a:alphaOff val="0"/>
          </a:schemeClr>
        </a:solidFill>
        <a:ln w="11429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2739194"/>
        <a:ext cx="445042" cy="190733"/>
      </dsp:txXfrm>
    </dsp:sp>
    <dsp:sp modelId="{50322216-8DF9-4363-A22B-2292AD79C516}">
      <dsp:nvSpPr>
        <dsp:cNvPr id="0" name=""/>
        <dsp:cNvSpPr/>
      </dsp:nvSpPr>
      <dsp:spPr>
        <a:xfrm rot="5400000">
          <a:off x="4174188" y="-1306296"/>
          <a:ext cx="600904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257190"/>
              <a:satOff val="-3328"/>
              <a:lumOff val="4153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изучить результаты научных исследований в области права, публикации в средствах массовой информации, глобальной компьютерной сети Интернет, обращения граждан и юридических лиц, относящиеся к предмету правового регулирования проекта нормативного правового акта;</a:t>
          </a:r>
          <a:endParaRPr lang="ru-RU" sz="1200" kern="1200" dirty="0"/>
        </a:p>
      </dsp:txBody>
      <dsp:txXfrm rot="-5400000">
        <a:off x="445043" y="2452183"/>
        <a:ext cx="8029861" cy="542236"/>
      </dsp:txXfrm>
    </dsp:sp>
    <dsp:sp modelId="{0433D7B8-DAB1-476F-99A8-DB73DB012530}">
      <dsp:nvSpPr>
        <dsp:cNvPr id="0" name=""/>
        <dsp:cNvSpPr/>
      </dsp:nvSpPr>
      <dsp:spPr>
        <a:xfrm rot="5400000">
          <a:off x="-95366" y="3177654"/>
          <a:ext cx="635775" cy="445042"/>
        </a:xfrm>
        <a:prstGeom prst="chevron">
          <a:avLst/>
        </a:prstGeom>
        <a:solidFill>
          <a:schemeClr val="accent1">
            <a:shade val="50000"/>
            <a:hueOff val="192892"/>
            <a:satOff val="-2496"/>
            <a:lumOff val="31154"/>
            <a:alphaOff val="0"/>
          </a:schemeClr>
        </a:solidFill>
        <a:ln w="11429" cap="flat" cmpd="sng" algn="ctr">
          <a:solidFill>
            <a:schemeClr val="accent1">
              <a:shade val="50000"/>
              <a:hueOff val="192892"/>
              <a:satOff val="-2496"/>
              <a:lumOff val="3115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3304808"/>
        <a:ext cx="445042" cy="190733"/>
      </dsp:txXfrm>
    </dsp:sp>
    <dsp:sp modelId="{9FE56A7E-DC3F-43CC-BD60-427EAC5B8ADD}">
      <dsp:nvSpPr>
        <dsp:cNvPr id="0" name=""/>
        <dsp:cNvSpPr/>
      </dsp:nvSpPr>
      <dsp:spPr>
        <a:xfrm rot="5400000">
          <a:off x="4268013" y="-740682"/>
          <a:ext cx="41325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92892"/>
              <a:satOff val="-2496"/>
              <a:lumOff val="3115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потребность в финансово-экономических затратах, необходимых для реализации нормативного правового акта, размеры и источники их покрытия;</a:t>
          </a:r>
          <a:endParaRPr lang="ru-RU" sz="1200" kern="1200" dirty="0"/>
        </a:p>
      </dsp:txBody>
      <dsp:txXfrm rot="-5400000">
        <a:off x="445043" y="3102461"/>
        <a:ext cx="8039022" cy="372907"/>
      </dsp:txXfrm>
    </dsp:sp>
    <dsp:sp modelId="{286B79EE-E138-45ED-9FD8-ED2921FBEB78}">
      <dsp:nvSpPr>
        <dsp:cNvPr id="0" name=""/>
        <dsp:cNvSpPr/>
      </dsp:nvSpPr>
      <dsp:spPr>
        <a:xfrm rot="5400000">
          <a:off x="-95366" y="3743268"/>
          <a:ext cx="635775" cy="445042"/>
        </a:xfrm>
        <a:prstGeom prst="chevron">
          <a:avLst/>
        </a:prstGeom>
        <a:solidFill>
          <a:schemeClr val="accent1">
            <a:shade val="50000"/>
            <a:hueOff val="128595"/>
            <a:satOff val="-1664"/>
            <a:lumOff val="20770"/>
            <a:alphaOff val="0"/>
          </a:schemeClr>
        </a:solidFill>
        <a:ln w="11429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3870422"/>
        <a:ext cx="445042" cy="190733"/>
      </dsp:txXfrm>
    </dsp:sp>
    <dsp:sp modelId="{C839031B-CBE0-4BEB-9E8D-87820A56ABE9}">
      <dsp:nvSpPr>
        <dsp:cNvPr id="0" name=""/>
        <dsp:cNvSpPr/>
      </dsp:nvSpPr>
      <dsp:spPr>
        <a:xfrm rot="5400000">
          <a:off x="4268013" y="-175068"/>
          <a:ext cx="41325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128595"/>
              <a:satOff val="-1664"/>
              <a:lumOff val="2077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перечень государственных органов и иных организаций, компетенцию которых затрагивает проект нормативного правового акта;</a:t>
          </a:r>
          <a:endParaRPr lang="ru-RU" sz="1200" kern="1200" dirty="0"/>
        </a:p>
      </dsp:txBody>
      <dsp:txXfrm rot="-5400000">
        <a:off x="445043" y="3668075"/>
        <a:ext cx="8039022" cy="372907"/>
      </dsp:txXfrm>
    </dsp:sp>
    <dsp:sp modelId="{8A3722CB-FE96-49B1-A3FA-19E1B93A477A}">
      <dsp:nvSpPr>
        <dsp:cNvPr id="0" name=""/>
        <dsp:cNvSpPr/>
      </dsp:nvSpPr>
      <dsp:spPr>
        <a:xfrm rot="5400000">
          <a:off x="-95366" y="4308882"/>
          <a:ext cx="635775" cy="445042"/>
        </a:xfrm>
        <a:prstGeom prst="chevron">
          <a:avLst/>
        </a:prstGeom>
        <a:solidFill>
          <a:schemeClr val="accent1">
            <a:shade val="50000"/>
            <a:hueOff val="64297"/>
            <a:satOff val="-832"/>
            <a:lumOff val="10385"/>
            <a:alphaOff val="0"/>
          </a:schemeClr>
        </a:solidFill>
        <a:ln w="11429" cap="flat" cmpd="sng" algn="ctr">
          <a:solidFill>
            <a:schemeClr val="accent1">
              <a:shade val="50000"/>
              <a:hueOff val="64297"/>
              <a:satOff val="-832"/>
              <a:lumOff val="103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1" y="4436036"/>
        <a:ext cx="445042" cy="190733"/>
      </dsp:txXfrm>
    </dsp:sp>
    <dsp:sp modelId="{E0FFAC97-3615-4E0C-B2DA-B4888121BE63}">
      <dsp:nvSpPr>
        <dsp:cNvPr id="0" name=""/>
        <dsp:cNvSpPr/>
      </dsp:nvSpPr>
      <dsp:spPr>
        <a:xfrm rot="5400000">
          <a:off x="4268013" y="390545"/>
          <a:ext cx="413253" cy="8059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50000"/>
              <a:hueOff val="64297"/>
              <a:satOff val="-832"/>
              <a:lumOff val="1038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осуществить прогноз последствий принятия нормативного правового акта.</a:t>
          </a:r>
          <a:endParaRPr lang="ru-RU" sz="1200" kern="1200"/>
        </a:p>
      </dsp:txBody>
      <dsp:txXfrm rot="-5400000">
        <a:off x="445043" y="4233689"/>
        <a:ext cx="8039022" cy="372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3C2A6-51EC-4746-855E-11024DD6CAB5}">
      <dsp:nvSpPr>
        <dsp:cNvPr id="0" name=""/>
        <dsp:cNvSpPr/>
      </dsp:nvSpPr>
      <dsp:spPr>
        <a:xfrm>
          <a:off x="0" y="13081"/>
          <a:ext cx="7776864" cy="8228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регулирующего воздействия проекта акта на условия осуществления предпринимательской деятельности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169" y="53250"/>
        <a:ext cx="7696526" cy="742537"/>
      </dsp:txXfrm>
    </dsp:sp>
    <dsp:sp modelId="{42B94FD8-2015-44C5-9DA4-92C840518306}">
      <dsp:nvSpPr>
        <dsp:cNvPr id="0" name=""/>
        <dsp:cNvSpPr/>
      </dsp:nvSpPr>
      <dsp:spPr>
        <a:xfrm flipV="1">
          <a:off x="0" y="835956"/>
          <a:ext cx="7776864" cy="4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rot="10800000">
        <a:off x="0" y="835956"/>
        <a:ext cx="7776864" cy="46740"/>
      </dsp:txXfrm>
    </dsp:sp>
    <dsp:sp modelId="{200870F2-6315-4846-A3B3-A08BA7495AB8}">
      <dsp:nvSpPr>
        <dsp:cNvPr id="0" name=""/>
        <dsp:cNvSpPr/>
      </dsp:nvSpPr>
      <dsp:spPr>
        <a:xfrm>
          <a:off x="0" y="882697"/>
          <a:ext cx="7776864" cy="82287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оценка финансово-экономических, социальных, экологических последствий принятия  акта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0169" y="922866"/>
        <a:ext cx="7696526" cy="742537"/>
      </dsp:txXfrm>
    </dsp:sp>
    <dsp:sp modelId="{ECA547C4-8D6D-4344-8EB8-120BCFB0FF47}">
      <dsp:nvSpPr>
        <dsp:cNvPr id="0" name=""/>
        <dsp:cNvSpPr/>
      </dsp:nvSpPr>
      <dsp:spPr>
        <a:xfrm>
          <a:off x="0" y="1705572"/>
          <a:ext cx="7776864" cy="7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>
            <a:solidFill>
              <a:schemeClr val="tx1"/>
            </a:solidFill>
          </a:endParaRPr>
        </a:p>
      </dsp:txBody>
      <dsp:txXfrm>
        <a:off x="0" y="1705572"/>
        <a:ext cx="7776864" cy="78012"/>
      </dsp:txXfrm>
    </dsp:sp>
    <dsp:sp modelId="{6CDED906-0CCE-422A-AB79-E289EFB68C23}">
      <dsp:nvSpPr>
        <dsp:cNvPr id="0" name=""/>
        <dsp:cNvSpPr/>
      </dsp:nvSpPr>
      <dsp:spPr>
        <a:xfrm>
          <a:off x="0" y="1796666"/>
          <a:ext cx="7776864" cy="79562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иных последствий, которые возникнут в результате принятия акта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8839" y="1835505"/>
        <a:ext cx="7699186" cy="717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CB484-916B-43B9-8E17-AC2D4BDD95F4}">
      <dsp:nvSpPr>
        <dsp:cNvPr id="0" name=""/>
        <dsp:cNvSpPr/>
      </dsp:nvSpPr>
      <dsp:spPr>
        <a:xfrm rot="10800000">
          <a:off x="1552666" y="1210"/>
          <a:ext cx="5665033" cy="896765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Конституции Республики Беларусь, нормативным правовым актам Президента Республики Беларусь, законам и иным нормативным правовым актам большей юридической силы;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776857" y="1210"/>
        <a:ext cx="5440842" cy="896765"/>
      </dsp:txXfrm>
    </dsp:sp>
    <dsp:sp modelId="{556C55BC-71A7-45EA-A116-5A2BB4DAEB3B}">
      <dsp:nvSpPr>
        <dsp:cNvPr id="0" name=""/>
        <dsp:cNvSpPr/>
      </dsp:nvSpPr>
      <dsp:spPr>
        <a:xfrm>
          <a:off x="1301146" y="198072"/>
          <a:ext cx="503040" cy="5030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718CC-E1F4-4EB0-A6CA-988864323ABB}">
      <dsp:nvSpPr>
        <dsp:cNvPr id="0" name=""/>
        <dsp:cNvSpPr/>
      </dsp:nvSpPr>
      <dsp:spPr>
        <a:xfrm rot="10800000">
          <a:off x="1552666" y="1035728"/>
          <a:ext cx="5665033" cy="807435"/>
        </a:xfrm>
        <a:prstGeom prst="homePlate">
          <a:avLst/>
        </a:prstGeom>
        <a:solidFill>
          <a:schemeClr val="accent1">
            <a:shade val="80000"/>
            <a:hueOff val="74757"/>
            <a:satOff val="-18"/>
            <a:lumOff val="836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совместимость с нормативными правовыми актами одинаковой юридической силы по отношению к проекту нормативного правового акта;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754525" y="1035728"/>
        <a:ext cx="5463174" cy="807435"/>
      </dsp:txXfrm>
    </dsp:sp>
    <dsp:sp modelId="{E4A3EED5-8DC4-4673-90F1-A61585DCDF60}">
      <dsp:nvSpPr>
        <dsp:cNvPr id="0" name=""/>
        <dsp:cNvSpPr/>
      </dsp:nvSpPr>
      <dsp:spPr>
        <a:xfrm>
          <a:off x="1301146" y="1187925"/>
          <a:ext cx="503040" cy="5030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3E668-B50F-4838-AD1B-CE81CC2B8F85}">
      <dsp:nvSpPr>
        <dsp:cNvPr id="0" name=""/>
        <dsp:cNvSpPr/>
      </dsp:nvSpPr>
      <dsp:spPr>
        <a:xfrm rot="10800000">
          <a:off x="1552666" y="1980916"/>
          <a:ext cx="5665033" cy="503040"/>
        </a:xfrm>
        <a:prstGeom prst="homePlate">
          <a:avLst/>
        </a:prstGeom>
        <a:solidFill>
          <a:schemeClr val="accent1">
            <a:shade val="80000"/>
            <a:hueOff val="149515"/>
            <a:satOff val="-36"/>
            <a:lumOff val="167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соблюдение требований нормотворческой техники;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78426" y="1980916"/>
        <a:ext cx="5539273" cy="503040"/>
      </dsp:txXfrm>
    </dsp:sp>
    <dsp:sp modelId="{92C66FF0-F191-4D35-943B-BD17D4DE23D3}">
      <dsp:nvSpPr>
        <dsp:cNvPr id="0" name=""/>
        <dsp:cNvSpPr/>
      </dsp:nvSpPr>
      <dsp:spPr>
        <a:xfrm>
          <a:off x="1301146" y="1980916"/>
          <a:ext cx="503040" cy="5030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3CB80-20BD-45D4-B44C-9215A6021DFC}">
      <dsp:nvSpPr>
        <dsp:cNvPr id="0" name=""/>
        <dsp:cNvSpPr/>
      </dsp:nvSpPr>
      <dsp:spPr>
        <a:xfrm rot="10800000">
          <a:off x="1552666" y="2621710"/>
          <a:ext cx="5665033" cy="503040"/>
        </a:xfrm>
        <a:prstGeom prst="homePlate">
          <a:avLst/>
        </a:prstGeom>
        <a:solidFill>
          <a:schemeClr val="accent1">
            <a:shade val="80000"/>
            <a:hueOff val="224272"/>
            <a:satOff val="-54"/>
            <a:lumOff val="2509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международным договорам и иным международно-правовым актам.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678426" y="2621710"/>
        <a:ext cx="5539273" cy="503040"/>
      </dsp:txXfrm>
    </dsp:sp>
    <dsp:sp modelId="{988B034F-7E93-4A67-AC30-6B925EA32012}">
      <dsp:nvSpPr>
        <dsp:cNvPr id="0" name=""/>
        <dsp:cNvSpPr/>
      </dsp:nvSpPr>
      <dsp:spPr>
        <a:xfrm>
          <a:off x="1301146" y="2621710"/>
          <a:ext cx="503040" cy="50304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ACF4-6CD9-4AA0-8848-BC10CAECCF16}">
      <dsp:nvSpPr>
        <dsp:cNvPr id="0" name=""/>
        <dsp:cNvSpPr/>
      </dsp:nvSpPr>
      <dsp:spPr>
        <a:xfrm>
          <a:off x="-5657888" y="-878080"/>
          <a:ext cx="6736240" cy="6736240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1429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46742-BF09-47C2-B28B-DBCAC61790EF}">
      <dsp:nvSpPr>
        <dsp:cNvPr id="0" name=""/>
        <dsp:cNvSpPr/>
      </dsp:nvSpPr>
      <dsp:spPr>
        <a:xfrm>
          <a:off x="401848" y="251528"/>
          <a:ext cx="8313094" cy="5268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</a:rPr>
            <a:t>логическое построение нормативного правового акта;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401848" y="251528"/>
        <a:ext cx="8313094" cy="526826"/>
      </dsp:txXfrm>
    </dsp:sp>
    <dsp:sp modelId="{360B4942-F074-4A62-82A7-853EA2B6B67E}">
      <dsp:nvSpPr>
        <dsp:cNvPr id="0" name=""/>
        <dsp:cNvSpPr/>
      </dsp:nvSpPr>
      <dsp:spPr>
        <a:xfrm>
          <a:off x="72581" y="185675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4DD6C-3BD2-4A6B-B4B0-DFBEEA3656BA}">
      <dsp:nvSpPr>
        <dsp:cNvPr id="0" name=""/>
        <dsp:cNvSpPr/>
      </dsp:nvSpPr>
      <dsp:spPr>
        <a:xfrm>
          <a:off x="864117" y="1068135"/>
          <a:ext cx="7879743" cy="5268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smtClean="0">
              <a:solidFill>
                <a:schemeClr val="tx1"/>
              </a:solidFill>
            </a:rPr>
            <a:t>краткость и точность изложения нормативных правовых предписаний;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864117" y="1068135"/>
        <a:ext cx="7879743" cy="526826"/>
      </dsp:txXfrm>
    </dsp:sp>
    <dsp:sp modelId="{8D922A94-686E-497F-8B89-5D092B947178}">
      <dsp:nvSpPr>
        <dsp:cNvPr id="0" name=""/>
        <dsp:cNvSpPr/>
      </dsp:nvSpPr>
      <dsp:spPr>
        <a:xfrm>
          <a:off x="505932" y="975814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616B4-04CD-4B30-9A85-1631D9C57ADD}">
      <dsp:nvSpPr>
        <dsp:cNvPr id="0" name=""/>
        <dsp:cNvSpPr/>
      </dsp:nvSpPr>
      <dsp:spPr>
        <a:xfrm>
          <a:off x="1033358" y="1831807"/>
          <a:ext cx="7681583" cy="5268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smtClean="0">
              <a:solidFill>
                <a:schemeClr val="tx1"/>
              </a:solidFill>
            </a:rPr>
            <a:t>полнота правового регулирования нормативным правовым актом соответствующих общественных отношений;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1033358" y="1831807"/>
        <a:ext cx="7681583" cy="526826"/>
      </dsp:txXfrm>
    </dsp:sp>
    <dsp:sp modelId="{3D6A05CB-7EE5-4F3B-B9B9-E93D4A338473}">
      <dsp:nvSpPr>
        <dsp:cNvPr id="0" name=""/>
        <dsp:cNvSpPr/>
      </dsp:nvSpPr>
      <dsp:spPr>
        <a:xfrm>
          <a:off x="704092" y="1765954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B0BD5-D303-4419-AA31-383B4B0CBB32}">
      <dsp:nvSpPr>
        <dsp:cNvPr id="0" name=""/>
        <dsp:cNvSpPr/>
      </dsp:nvSpPr>
      <dsp:spPr>
        <a:xfrm>
          <a:off x="1033358" y="2541342"/>
          <a:ext cx="7681583" cy="68703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</a:rPr>
            <a:t>ясность, простота и доступность языка изложения нормативного правового акта, исключающие различное толкование его нормативных правовых предписаний, отсутствие внутренних противоречий;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1033358" y="2541342"/>
        <a:ext cx="7681583" cy="687034"/>
      </dsp:txXfrm>
    </dsp:sp>
    <dsp:sp modelId="{140CD5F9-2460-42BD-9603-AD8913E91E18}">
      <dsp:nvSpPr>
        <dsp:cNvPr id="0" name=""/>
        <dsp:cNvSpPr/>
      </dsp:nvSpPr>
      <dsp:spPr>
        <a:xfrm>
          <a:off x="704092" y="2555592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4E720-B235-4548-8210-90FB72DD3A84}">
      <dsp:nvSpPr>
        <dsp:cNvPr id="0" name=""/>
        <dsp:cNvSpPr/>
      </dsp:nvSpPr>
      <dsp:spPr>
        <a:xfrm>
          <a:off x="835198" y="3411585"/>
          <a:ext cx="7879743" cy="52682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smtClean="0">
              <a:solidFill>
                <a:schemeClr val="tx1"/>
              </a:solidFill>
            </a:rPr>
            <a:t>единство терминологии в законодательстве, единообразие и однозначность терминологии нормативного правового акта;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835198" y="3411585"/>
        <a:ext cx="7879743" cy="526826"/>
      </dsp:txXfrm>
    </dsp:sp>
    <dsp:sp modelId="{907A0E2E-59AF-48D7-B7DF-8ACD4F3AAAB3}">
      <dsp:nvSpPr>
        <dsp:cNvPr id="0" name=""/>
        <dsp:cNvSpPr/>
      </dsp:nvSpPr>
      <dsp:spPr>
        <a:xfrm>
          <a:off x="505932" y="3345732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FF5AC-0C0F-4059-86BC-0BA8F71069F7}">
      <dsp:nvSpPr>
        <dsp:cNvPr id="0" name=""/>
        <dsp:cNvSpPr/>
      </dsp:nvSpPr>
      <dsp:spPr>
        <a:xfrm>
          <a:off x="401848" y="4020464"/>
          <a:ext cx="8313094" cy="88934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6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solidFill>
                <a:schemeClr val="tx1"/>
              </a:solidFill>
            </a:rPr>
            <a:t>подготовка нормативного правового акта в соответствии с требованиями согласно приложению к Закону «О нормативных правовых актах», а также с требованиями законодательства в сфере архивного дела и делопроизводства, если они не противоречат данному Закону.</a:t>
          </a:r>
          <a:endParaRPr lang="ru-RU" sz="1400" i="0" kern="1200" dirty="0">
            <a:solidFill>
              <a:schemeClr val="tx1"/>
            </a:solidFill>
          </a:endParaRPr>
        </a:p>
      </dsp:txBody>
      <dsp:txXfrm>
        <a:off x="401848" y="4020464"/>
        <a:ext cx="8313094" cy="889345"/>
      </dsp:txXfrm>
    </dsp:sp>
    <dsp:sp modelId="{90AC5DA3-23B5-4AE2-901F-92F9827589D6}">
      <dsp:nvSpPr>
        <dsp:cNvPr id="0" name=""/>
        <dsp:cNvSpPr/>
      </dsp:nvSpPr>
      <dsp:spPr>
        <a:xfrm>
          <a:off x="72581" y="4135871"/>
          <a:ext cx="658532" cy="65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FFCD8-EB2F-4E9F-B43C-120409ECA373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C9670-A8BA-4F06-AEA9-C70CB4CE2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9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9670-A8BA-4F06-AEA9-C70CB4CE2E8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82F860-3EC7-41A9-880F-11EF24C2E71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129D13-E5F7-4DD5-BF59-E8A6C2F5593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8856984" cy="388843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sz="2800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Новации Закона Республики Беларусь </a:t>
            </a: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</a:t>
            </a:r>
            <a:r>
              <a:rPr lang="ru-RU" sz="2800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 июля 2018 </a:t>
            </a: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 </a:t>
            </a:r>
            <a:b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800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нормативных правовых актах» </a:t>
            </a: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преломлении к </a:t>
            </a:r>
            <a:r>
              <a:rPr lang="ru-RU" sz="2800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ведомственному </a:t>
            </a:r>
            <a:r>
              <a:rPr lang="ru-RU" sz="2800" cap="none" spc="0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нормотворчеству</a:t>
            </a:r>
          </a:p>
          <a:p>
            <a:endParaRPr lang="ru-RU" sz="1800" b="0" i="1" cap="none" spc="0" dirty="0" smtClean="0">
              <a:solidFill>
                <a:schemeClr val="tx1"/>
              </a:solidFill>
            </a:endParaRPr>
          </a:p>
          <a:p>
            <a:r>
              <a:rPr lang="ru-RU" sz="1800" b="0" i="1" cap="none" spc="0" dirty="0" smtClean="0">
                <a:solidFill>
                  <a:schemeClr val="tx1"/>
                </a:solidFill>
              </a:rPr>
              <a:t>Середюк Анна </a:t>
            </a:r>
            <a:r>
              <a:rPr lang="ru-RU" sz="1800" b="0" i="1" cap="none" spc="0" dirty="0">
                <a:solidFill>
                  <a:schemeClr val="tx1"/>
                </a:solidFill>
              </a:rPr>
              <a:t>Евгеньевна – </a:t>
            </a:r>
            <a:r>
              <a:rPr lang="ru-RU" sz="1800" b="0" i="1" cap="none" spc="0" dirty="0" smtClean="0">
                <a:solidFill>
                  <a:schemeClr val="tx1"/>
                </a:solidFill>
              </a:rPr>
              <a:t/>
            </a:r>
            <a:br>
              <a:rPr lang="ru-RU" sz="1800" b="0" i="1" cap="none" spc="0" dirty="0" smtClean="0">
                <a:solidFill>
                  <a:schemeClr val="tx1"/>
                </a:solidFill>
              </a:rPr>
            </a:br>
            <a:r>
              <a:rPr lang="ru-RU" sz="1800" b="0" i="1" cap="none" spc="0" dirty="0" smtClean="0">
                <a:solidFill>
                  <a:schemeClr val="tx1"/>
                </a:solidFill>
              </a:rPr>
              <a:t>заместитель </a:t>
            </a:r>
            <a:r>
              <a:rPr lang="ru-RU" sz="1800" b="0" i="1" cap="none" spc="0" dirty="0">
                <a:solidFill>
                  <a:schemeClr val="tx1"/>
                </a:solidFill>
              </a:rPr>
              <a:t>начальника </a:t>
            </a:r>
            <a:r>
              <a:rPr lang="ru-RU" sz="1800" b="0" i="1" cap="none" spc="0" dirty="0" smtClean="0">
                <a:solidFill>
                  <a:schemeClr val="tx1"/>
                </a:solidFill>
              </a:rPr>
              <a:t>главного управления – </a:t>
            </a:r>
            <a:r>
              <a:rPr lang="ru-RU" sz="1800" b="0" i="1" cap="none" spc="0" dirty="0">
                <a:solidFill>
                  <a:schemeClr val="tx1"/>
                </a:solidFill>
              </a:rPr>
              <a:t>начальник управления контроля и обязательной юридической экспертизы </a:t>
            </a:r>
            <a:r>
              <a:rPr lang="ru-RU" sz="1800" b="0" i="1" cap="none" spc="0" dirty="0" smtClean="0">
                <a:solidFill>
                  <a:schemeClr val="tx1"/>
                </a:solidFill>
              </a:rPr>
              <a:t>главного управления обязательной юридической экспертизы нормативных правовых актов Министерства </a:t>
            </a:r>
            <a:r>
              <a:rPr lang="ru-RU" sz="1800" b="0" i="1" cap="none" spc="0" dirty="0">
                <a:solidFill>
                  <a:schemeClr val="tx1"/>
                </a:solidFill>
              </a:rPr>
              <a:t>юстиции </a:t>
            </a:r>
            <a:r>
              <a:rPr lang="ru-RU" sz="1800" b="0" i="1" cap="none" spc="0" dirty="0" smtClean="0">
                <a:solidFill>
                  <a:schemeClr val="tx1"/>
                </a:solidFill>
              </a:rPr>
              <a:t>Республики Беларусь</a:t>
            </a:r>
            <a:endParaRPr lang="ru-RU" sz="1800" b="0" i="1" cap="none" spc="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Катерина\AppData\Local\Microsoft\Windows\INetCache\Content.Word\эмблема ц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0" b="32594"/>
          <a:stretch/>
        </p:blipFill>
        <p:spPr bwMode="auto">
          <a:xfrm>
            <a:off x="3419872" y="188640"/>
            <a:ext cx="237626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04256"/>
          </a:xfrm>
        </p:spPr>
        <p:txBody>
          <a:bodyPr>
            <a:normAutofit/>
          </a:bodyPr>
          <a:lstStyle/>
          <a:p>
            <a:r>
              <a:rPr lang="ru-RU" sz="1500" dirty="0" smtClean="0">
                <a:effectLst/>
              </a:rPr>
              <a:t/>
            </a:r>
            <a:br>
              <a:rPr lang="ru-RU" sz="1500" dirty="0" smtClean="0">
                <a:effectLst/>
              </a:rPr>
            </a:b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МИНИСТЕРСТВО ЮСТИЦИИ </a:t>
            </a:r>
            <a:b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РЕСПУБЛИКИ БЕЛАРУСЬ</a:t>
            </a:r>
            <a:r>
              <a:rPr lang="ru-RU" sz="1500" dirty="0">
                <a:effectLst/>
              </a:rPr>
              <a:t/>
            </a:r>
            <a:br>
              <a:rPr lang="ru-RU" sz="1500" dirty="0">
                <a:effectLst/>
              </a:rPr>
            </a:b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480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856984" cy="5904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i="1" dirty="0"/>
              <a:t>Примеры специальной компетенции:</a:t>
            </a:r>
            <a:endParaRPr lang="ru-RU" sz="33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порядок изучения белорусского и русского языков иностранными гражданами и лицами без гражданства, временно пребывающими или временно проживающими в Республике Беларусь, определяется Министерством образования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Установить, что Министерством спорта и туризма по согласованию с Министерством здравоохранения утверждается Республиканский перечень запрещенных в спорте веществ и методов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комплекс предварительных технических работ осуществляется республиканским унитарным предприятием «Центр экспертиз и испытаний в здравоохранении» в случаях и порядке, определенных Министерством здравоохранения.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2800" i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Специальная компетенция может содержаться</a:t>
            </a:r>
            <a:r>
              <a:rPr lang="ru-RU" sz="2800" i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147967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BDCCB-27A6-4286-9AD4-3378B6131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74BDCCB-27A6-4286-9AD4-3378B6131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074BDCCB-27A6-4286-9AD4-3378B6131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74BDCCB-27A6-4286-9AD4-3378B6131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74BDCCB-27A6-4286-9AD4-3378B6131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619FB-BD11-4280-A279-709ABD539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87619FB-BD11-4280-A279-709ABD539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87619FB-BD11-4280-A279-709ABD539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87619FB-BD11-4280-A279-709ABD539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687619FB-BD11-4280-A279-709ABD539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208B5-3DD1-4ED9-B55E-358E7FBA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11208B5-3DD1-4ED9-B55E-358E7FBA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11208B5-3DD1-4ED9-B55E-358E7FBA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11208B5-3DD1-4ED9-B55E-358E7FBAB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11208B5-3DD1-4ED9-B55E-358E7FBAB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DEDA5-E9B0-41F3-B7DA-8C3F2EF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7CDEDA5-E9B0-41F3-B7DA-8C3F2EF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7CDEDA5-E9B0-41F3-B7DA-8C3F2EF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7CDEDA5-E9B0-41F3-B7DA-8C3F2EF0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37CDEDA5-E9B0-41F3-B7DA-8C3F2EF0B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76DA4-89C0-45C2-94CA-5E4F900E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B276DA4-89C0-45C2-94CA-5E4F900E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EB276DA4-89C0-45C2-94CA-5E4F900E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B276DA4-89C0-45C2-94CA-5E4F900E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B276DA4-89C0-45C2-94CA-5E4F900EE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5107B-5F16-4C37-9DDD-787FFDF0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A5107B-5F16-4C37-9DDD-787FFDF0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A5107B-5F16-4C37-9DDD-787FFDF0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5A5107B-5F16-4C37-9DDD-787FFDF0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5A5107B-5F16-4C37-9DDD-787FFDF0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A68FF-9C9C-41EA-A6B6-31554648A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99A68FF-9C9C-41EA-A6B6-31554648A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299A68FF-9C9C-41EA-A6B6-31554648A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299A68FF-9C9C-41EA-A6B6-31554648A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299A68FF-9C9C-41EA-A6B6-31554648A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CEB21-E9E8-4BA4-9B4F-60D26A49E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FBCEB21-E9E8-4BA4-9B4F-60D26A49E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9FBCEB21-E9E8-4BA4-9B4F-60D26A49E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FBCEB21-E9E8-4BA4-9B4F-60D26A49E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9FBCEB21-E9E8-4BA4-9B4F-60D26A49E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2E155-8878-4326-A8E0-36483D55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402E155-8878-4326-A8E0-36483D55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402E155-8878-4326-A8E0-36483D55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402E155-8878-4326-A8E0-36483D55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7402E155-8878-4326-A8E0-36483D555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E14E8-C918-460A-A8E9-CEA81D7D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8F8E14E8-C918-460A-A8E9-CEA81D7D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8F8E14E8-C918-460A-A8E9-CEA81D7D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8F8E14E8-C918-460A-A8E9-CEA81D7D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8F8E14E8-C918-460A-A8E9-CEA81D7DE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C9CECB-560A-4940-BEE7-0D0D52A2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09C9CECB-560A-4940-BEE7-0D0D52A2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09C9CECB-560A-4940-BEE7-0D0D52A2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09C9CECB-560A-4940-BEE7-0D0D52A2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09C9CECB-560A-4940-BEE7-0D0D52A2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5F068-3BD2-4833-A076-1E87BA53D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26E5F068-3BD2-4833-A076-1E87BA53D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6E5F068-3BD2-4833-A076-1E87BA53D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26E5F068-3BD2-4833-A076-1E87BA53D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26E5F068-3BD2-4833-A076-1E87BA53D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56C38-AC1A-4A28-A2F4-47F46DC9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ED856C38-AC1A-4A28-A2F4-47F46DC9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ED856C38-AC1A-4A28-A2F4-47F46DC9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ED856C38-AC1A-4A28-A2F4-47F46DC9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D856C38-AC1A-4A28-A2F4-47F46DC99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0AC82-7817-402D-B189-79667DA7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75D0AC82-7817-402D-B189-79667DA7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75D0AC82-7817-402D-B189-79667DA7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graphicEl>
                                              <a:dgm id="{75D0AC82-7817-402D-B189-79667DA7C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dgm id="{75D0AC82-7817-402D-B189-79667DA7C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AB63-CB6E-4C3B-BEE5-4F151C31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0168AB63-CB6E-4C3B-BEE5-4F151C31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168AB63-CB6E-4C3B-BEE5-4F151C31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168AB63-CB6E-4C3B-BEE5-4F151C313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graphicEl>
                                              <a:dgm id="{0168AB63-CB6E-4C3B-BEE5-4F151C313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AB5CD-8891-4D28-A13C-3DC2895EA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0F5AB5CD-8891-4D28-A13C-3DC2895EA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0F5AB5CD-8891-4D28-A13C-3DC2895EA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0F5AB5CD-8891-4D28-A13C-3DC2895EA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">
                                            <p:graphicEl>
                                              <a:dgm id="{0F5AB5CD-8891-4D28-A13C-3DC2895EA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0370A-08C5-4C7E-9528-6D13B7C3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1700370A-08C5-4C7E-9528-6D13B7C3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1700370A-08C5-4C7E-9528-6D13B7C3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graphicEl>
                                              <a:dgm id="{1700370A-08C5-4C7E-9528-6D13B7C3F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dgm id="{1700370A-08C5-4C7E-9528-6D13B7C3F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946E-5769-45BF-9683-3D2D5A08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4053946E-5769-45BF-9683-3D2D5A08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4053946E-5769-45BF-9683-3D2D5A08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>
                                            <p:graphicEl>
                                              <a:dgm id="{4053946E-5769-45BF-9683-3D2D5A08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">
                                            <p:graphicEl>
                                              <a:dgm id="{4053946E-5769-45BF-9683-3D2D5A08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A78CE-738C-4EAB-B46B-2EF0D2465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graphicEl>
                                              <a:dgm id="{329A78CE-738C-4EAB-B46B-2EF0D2465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329A78CE-738C-4EAB-B46B-2EF0D2465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329A78CE-738C-4EAB-B46B-2EF0D2465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329A78CE-738C-4EAB-B46B-2EF0D2465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3477A-F157-4DA8-BEA1-A2197747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graphicEl>
                                              <a:dgm id="{FA43477A-F157-4DA8-BEA1-A2197747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FA43477A-F157-4DA8-BEA1-A2197747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FA43477A-F157-4DA8-BEA1-A2197747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FA43477A-F157-4DA8-BEA1-A21977479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09F72-64D7-4C45-8D6C-039E4AB27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64609F72-64D7-4C45-8D6C-039E4AB27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>
                                            <p:graphicEl>
                                              <a:dgm id="{64609F72-64D7-4C45-8D6C-039E4AB27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">
                                            <p:graphicEl>
                                              <a:dgm id="{64609F72-64D7-4C45-8D6C-039E4AB27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>
                                            <p:graphicEl>
                                              <a:dgm id="{64609F72-64D7-4C45-8D6C-039E4AB27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371DEA-8964-4947-B260-B61B44DA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graphicEl>
                                              <a:dgm id="{8F371DEA-8964-4947-B260-B61B44DA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>
                                            <p:graphicEl>
                                              <a:dgm id="{8F371DEA-8964-4947-B260-B61B44DA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">
                                            <p:graphicEl>
                                              <a:dgm id="{8F371DEA-8964-4947-B260-B61B44DA9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">
                                            <p:graphicEl>
                                              <a:dgm id="{8F371DEA-8964-4947-B260-B61B44DA9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50B974-9943-49CD-9C12-33C0A2B56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graphicEl>
                                              <a:dgm id="{3450B974-9943-49CD-9C12-33C0A2B56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>
                                            <p:graphicEl>
                                              <a:dgm id="{3450B974-9943-49CD-9C12-33C0A2B56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>
                                            <p:graphicEl>
                                              <a:dgm id="{3450B974-9943-49CD-9C12-33C0A2B56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">
                                            <p:graphicEl>
                                              <a:dgm id="{3450B974-9943-49CD-9C12-33C0A2B56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A58B8-23E8-4430-BA4E-44FA3861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">
                                            <p:graphicEl>
                                              <a:dgm id="{499A58B8-23E8-4430-BA4E-44FA3861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">
                                            <p:graphicEl>
                                              <a:dgm id="{499A58B8-23E8-4430-BA4E-44FA3861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">
                                            <p:graphicEl>
                                              <a:dgm id="{499A58B8-23E8-4430-BA4E-44FA3861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">
                                            <p:graphicEl>
                                              <a:dgm id="{499A58B8-23E8-4430-BA4E-44FA38619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265A2-2371-4C88-BA73-F72F1A5CE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">
                                            <p:graphicEl>
                                              <a:dgm id="{376265A2-2371-4C88-BA73-F72F1A5CE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">
                                            <p:graphicEl>
                                              <a:dgm id="{376265A2-2371-4C88-BA73-F72F1A5CE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">
                                            <p:graphicEl>
                                              <a:dgm id="{376265A2-2371-4C88-BA73-F72F1A5CE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">
                                            <p:graphicEl>
                                              <a:dgm id="{376265A2-2371-4C88-BA73-F72F1A5CE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66714-2912-493D-A089-0282B1F4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">
                                            <p:graphicEl>
                                              <a:dgm id="{33066714-2912-493D-A089-0282B1F4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">
                                            <p:graphicEl>
                                              <a:dgm id="{33066714-2912-493D-A089-0282B1F4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graphicEl>
                                              <a:dgm id="{33066714-2912-493D-A089-0282B1F4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">
                                            <p:graphicEl>
                                              <a:dgm id="{33066714-2912-493D-A089-0282B1F4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57697-83F9-4668-8DCA-4D61CA78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">
                                            <p:graphicEl>
                                              <a:dgm id="{BE357697-83F9-4668-8DCA-4D61CA78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>
                                            <p:graphicEl>
                                              <a:dgm id="{BE357697-83F9-4668-8DCA-4D61CA78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>
                                            <p:graphicEl>
                                              <a:dgm id="{BE357697-83F9-4668-8DCA-4D61CA788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>
                                            <p:graphicEl>
                                              <a:dgm id="{BE357697-83F9-4668-8DCA-4D61CA788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принятии ведомственного акта </a:t>
            </a:r>
            <a:r>
              <a:rPr lang="ru-RU" sz="2400" b="1" i="1" u="sng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обязательным</a:t>
            </a:r>
            <a:r>
              <a:rPr lang="ru-RU" sz="2400" b="1" i="1" u="sng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является указание в преамбуле</a:t>
            </a:r>
            <a:r>
              <a:rPr lang="ru-RU" sz="2400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40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910124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5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C321E-CFC6-47E8-A678-13F2D8A0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graphicEl>
                                              <a:dgm id="{844C321E-CFC6-47E8-A678-13F2D8A0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graphicEl>
                                              <a:dgm id="{844C321E-CFC6-47E8-A678-13F2D8A0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graphicEl>
                                              <a:dgm id="{844C321E-CFC6-47E8-A678-13F2D8A0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graphicEl>
                                              <a:dgm id="{844C321E-CFC6-47E8-A678-13F2D8A0A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6F9CD-D834-48A8-9187-8D86A250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graphicEl>
                                              <a:dgm id="{0276F9CD-D834-48A8-9187-8D86A250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graphicEl>
                                              <a:dgm id="{0276F9CD-D834-48A8-9187-8D86A250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graphicEl>
                                              <a:dgm id="{0276F9CD-D834-48A8-9187-8D86A250A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graphicEl>
                                              <a:dgm id="{0276F9CD-D834-48A8-9187-8D86A250A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33DE3-22F6-4B71-98A7-81E97E11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>
                                            <p:graphicEl>
                                              <a:dgm id="{41D33DE3-22F6-4B71-98A7-81E97E11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>
                                            <p:graphicEl>
                                              <a:dgm id="{41D33DE3-22F6-4B71-98A7-81E97E11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graphicEl>
                                              <a:dgm id="{41D33DE3-22F6-4B71-98A7-81E97E110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>
                                            <p:graphicEl>
                                              <a:dgm id="{41D33DE3-22F6-4B71-98A7-81E97E110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367B1-F7D4-408A-9EB5-565505F9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>
                                            <p:graphicEl>
                                              <a:dgm id="{5F1367B1-F7D4-408A-9EB5-565505F9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>
                                            <p:graphicEl>
                                              <a:dgm id="{5F1367B1-F7D4-408A-9EB5-565505F9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>
                                            <p:graphicEl>
                                              <a:dgm id="{5F1367B1-F7D4-408A-9EB5-565505F9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graphicEl>
                                              <a:dgm id="{5F1367B1-F7D4-408A-9EB5-565505F9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6CB4D-3080-4011-8A0C-72D0E6C49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>
                                            <p:graphicEl>
                                              <a:dgm id="{C2D6CB4D-3080-4011-8A0C-72D0E6C49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>
                                            <p:graphicEl>
                                              <a:dgm id="{C2D6CB4D-3080-4011-8A0C-72D0E6C49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>
                                            <p:graphicEl>
                                              <a:dgm id="{C2D6CB4D-3080-4011-8A0C-72D0E6C49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4">
                                            <p:graphicEl>
                                              <a:dgm id="{C2D6CB4D-3080-4011-8A0C-72D0E6C49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8370F-4A8E-4E02-BF44-81EF69CE9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">
                                            <p:graphicEl>
                                              <a:dgm id="{C3C8370F-4A8E-4E02-BF44-81EF69CE9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4">
                                            <p:graphicEl>
                                              <a:dgm id="{C3C8370F-4A8E-4E02-BF44-81EF69CE9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4">
                                            <p:graphicEl>
                                              <a:dgm id="{C3C8370F-4A8E-4E02-BF44-81EF69CE9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">
                                            <p:graphicEl>
                                              <a:dgm id="{C3C8370F-4A8E-4E02-BF44-81EF69CE9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6264696" cy="4824536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(</a:t>
            </a:r>
            <a:r>
              <a:rPr lang="ru-RU" sz="1400" b="1" i="1" dirty="0"/>
              <a:t>1) </a:t>
            </a:r>
            <a:r>
              <a:rPr lang="ru-RU" sz="1400" i="1" dirty="0"/>
              <a:t>специальная нормотворческая компетенция  Министерства труда и социальной защиты 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r>
              <a:rPr lang="ru-RU" sz="1400" i="1" u="sng" dirty="0"/>
              <a:t>Во исполнение абзаца второго части первой пункта 4</a:t>
            </a:r>
            <a:r>
              <a:rPr lang="ru-RU" sz="1400" i="1" dirty="0"/>
              <a:t> постановления Совета Министров Республики Беларусь от 24 сентября 2008 г. № 1408 «О мерах по реализации Указа Президента Республики Беларусь от 3 июня 2008 г. № 292» Министерство труда и социальной защиты ПОСТАНОВЛЯЕТ: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r>
              <a:rPr lang="ru-RU" sz="1400" b="1" i="1" dirty="0"/>
              <a:t>(2)</a:t>
            </a:r>
            <a:r>
              <a:rPr lang="ru-RU" sz="1400" i="1" dirty="0"/>
              <a:t> специальная и общая нормотворческая компетенция Министерства архитектуры и строительства</a:t>
            </a:r>
            <a:endParaRPr lang="ru-RU" sz="1400" dirty="0"/>
          </a:p>
          <a:p>
            <a:endParaRPr lang="ru-RU" sz="1400" dirty="0"/>
          </a:p>
          <a:p>
            <a:r>
              <a:rPr lang="ru-RU" sz="1400" i="1" u="sng" dirty="0"/>
              <a:t>На основании  пункта 3</a:t>
            </a:r>
            <a:r>
              <a:rPr lang="ru-RU" sz="1400" i="1" dirty="0"/>
              <a:t> постановления Совета Министров Республики Беларусь от 18 ноября 2011 г. № 1553 «О некоторых мерах по реализации Указа Президента Республики Беларусь от 11 августа 2011 г. № 361», </a:t>
            </a:r>
            <a:r>
              <a:rPr lang="ru-RU" sz="1400" i="1" u="sng" dirty="0"/>
              <a:t>подпункта 5.6 пункта 5</a:t>
            </a:r>
            <a:r>
              <a:rPr lang="ru-RU" sz="1400" i="1" dirty="0"/>
              <a:t> Положения о Министерстве архитектуры и строительства Республики Беларусь, утвержденного постановлением Совета Министров Республики Беларусь от 31 июля 2006 г. № 973, Министерство архитектуры и строительства ПОСТАНОВЛЯЕТ:</a:t>
            </a:r>
            <a:endParaRPr lang="ru-RU" sz="1400" dirty="0"/>
          </a:p>
          <a:p>
            <a:endParaRPr lang="ru-RU" sz="900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5845"/>
          <a:stretch/>
        </p:blipFill>
        <p:spPr bwMode="auto">
          <a:xfrm>
            <a:off x="6506264" y="2060848"/>
            <a:ext cx="2424689" cy="3805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87824" y="1484784"/>
            <a:ext cx="5976664" cy="482453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(</a:t>
            </a:r>
            <a:r>
              <a:rPr lang="ru-RU" b="1" i="1" dirty="0"/>
              <a:t>1)</a:t>
            </a:r>
            <a:r>
              <a:rPr lang="ru-RU" i="1" dirty="0"/>
              <a:t> </a:t>
            </a:r>
            <a:r>
              <a:rPr lang="ru-RU" i="1" u="sng" dirty="0"/>
              <a:t>В целях применения единых правил и условий перевозок грузов на речном транспорте</a:t>
            </a:r>
            <a:r>
              <a:rPr lang="ru-RU" i="1" dirty="0"/>
              <a:t> Министерство транспорта и коммуникаций ПОСТАНОВЛЯЕТ: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r>
              <a:rPr lang="ru-RU" b="1" i="1" dirty="0" smtClean="0"/>
              <a:t>(</a:t>
            </a:r>
            <a:r>
              <a:rPr lang="ru-RU" b="1" i="1" dirty="0"/>
              <a:t>2)</a:t>
            </a:r>
            <a:r>
              <a:rPr lang="ru-RU" i="1" dirty="0"/>
              <a:t> </a:t>
            </a:r>
            <a:r>
              <a:rPr lang="ru-RU" i="1" u="sng" dirty="0"/>
              <a:t>В целях повышения качества строительства, ремонта и содержания городских дорог, мостов и путепроводов</a:t>
            </a:r>
            <a:r>
              <a:rPr lang="ru-RU" i="1" dirty="0"/>
              <a:t> и на основании подпункта 4.4 пункта 4 </a:t>
            </a:r>
            <a:r>
              <a:rPr lang="ru-RU" i="1" dirty="0" smtClean="0"/>
              <a:t>Положения </a:t>
            </a:r>
            <a:r>
              <a:rPr lang="ru-RU" i="1" dirty="0"/>
              <a:t>о Министерстве жилищно-коммунального хозяйства Республики Беларусь, утвержденного  постановление</a:t>
            </a:r>
            <a:r>
              <a:rPr lang="en-US" i="1" dirty="0"/>
              <a:t>v</a:t>
            </a:r>
            <a:r>
              <a:rPr lang="ru-RU" i="1" dirty="0"/>
              <a:t> Совета Министров Республики Беларусь от 31 июля 2006 г. № 968, Министерство жилищно-коммунального хозяйства ПОСТАНОВЛЯЕТ</a:t>
            </a:r>
            <a:r>
              <a:rPr lang="ru-RU" i="1" dirty="0" smtClean="0"/>
              <a:t>: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ÐºÐ°ÑÑÐ¸Ð½ÐºÐ° Ð½ÐµÐ¿ÑÐ°Ð²Ð¸Ð»ÑÐ½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72209" cy="26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Нормативный правовой акт</a:t>
            </a:r>
            <a:endParaRPr lang="ru-RU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нормативного правового акта – </a:t>
            </a:r>
            <a:r>
              <a:rPr lang="ru-RU" i="1" dirty="0"/>
              <a:t>установление, изменение, официальное толкование, приостановление, возобновление, продление и прекращение действия норм права.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b="1" i="1" u="sng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 права</a:t>
            </a:r>
            <a:r>
              <a:rPr lang="ru-RU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/>
              <a:t>– общеобязательное правило поведения постоянного или временного характера, рассчитанное на индивидуально не определенный круг лиц и неоднократное применение.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4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7589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12700">
                  <a:solidFill>
                    <a:srgbClr val="FF7C8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2700">
                  <a:solidFill>
                    <a:srgbClr val="FF7C8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енормативный (индивидуальный) правовой акт - </a:t>
            </a:r>
            <a:endParaRPr lang="ru-RU" sz="2800" b="1" dirty="0">
              <a:ln w="12700">
                <a:solidFill>
                  <a:srgbClr val="FF7C8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официальный </a:t>
            </a:r>
            <a:r>
              <a:rPr lang="ru-RU" i="1" dirty="0"/>
              <a:t>документ установленной формы, принятый (изданный) нормотворческим органом (должностным лицом) в пределах его компетенции,  который </a:t>
            </a:r>
            <a:r>
              <a:rPr lang="ru-RU" i="1" u="sng" dirty="0"/>
              <a:t>не содержит норм права</a:t>
            </a:r>
            <a:r>
              <a:rPr lang="ru-RU" i="1" dirty="0"/>
              <a:t> и в целях применения действующих норм права устанавливает обязательные предписания </a:t>
            </a:r>
            <a:r>
              <a:rPr lang="ru-RU" i="1" u="sng" dirty="0"/>
              <a:t>распорядительного и (или) организационного характера</a:t>
            </a:r>
            <a:r>
              <a:rPr lang="ru-RU" i="1" dirty="0"/>
              <a:t>, в том числе в отношении </a:t>
            </a:r>
            <a:r>
              <a:rPr lang="ru-RU" i="1" u="sng" dirty="0"/>
              <a:t>индивидуально определенных лиц</a:t>
            </a:r>
            <a:r>
              <a:rPr lang="ru-RU" i="1" dirty="0"/>
              <a:t> (изменяет или прекращает действие этих предписаний), и (или) рассчитан на </a:t>
            </a:r>
            <a:r>
              <a:rPr lang="ru-RU" i="1" u="sng" dirty="0"/>
              <a:t>однократное применение.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Примеры актов, отнесенных Законом «О нормативных правовых актах» к ненормативным: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) программы, стратегии, концепции, планы мероприятий либо мер по осуществлению какой-либо деятельности;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FF33CC"/>
                </a:solidFill>
              </a:rPr>
              <a:t>	</a:t>
            </a:r>
            <a:r>
              <a:rPr lang="ru-RU" i="1" dirty="0" smtClean="0">
                <a:solidFill>
                  <a:srgbClr val="0070C0"/>
                </a:solidFill>
              </a:rPr>
              <a:t>2</a:t>
            </a:r>
            <a:r>
              <a:rPr lang="ru-RU" i="1" dirty="0">
                <a:solidFill>
                  <a:srgbClr val="0070C0"/>
                </a:solidFill>
              </a:rPr>
              <a:t>) правовые акты распорядительного и (или) организационного характера, принимаемые в соответствии с Избирательным </a:t>
            </a:r>
            <a:r>
              <a:rPr lang="ru-RU" i="1" dirty="0" smtClean="0">
                <a:solidFill>
                  <a:srgbClr val="0070C0"/>
                </a:solidFill>
              </a:rPr>
              <a:t>кодексом </a:t>
            </a:r>
            <a:r>
              <a:rPr lang="ru-RU" i="1" dirty="0">
                <a:solidFill>
                  <a:srgbClr val="0070C0"/>
                </a:solidFill>
              </a:rPr>
              <a:t>Республики Беларусь.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Локальный </a:t>
            </a:r>
            <a:r>
              <a:rPr lang="ru-RU" b="1" i="1" u="sng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правовой акт</a:t>
            </a:r>
            <a:r>
              <a:rPr lang="ru-RU" b="1" i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endParaRPr lang="ru-RU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i="1" dirty="0" smtClean="0"/>
              <a:t>официальный </a:t>
            </a:r>
            <a:r>
              <a:rPr lang="ru-RU" sz="4400" i="1" dirty="0"/>
              <a:t>документ, принятый (изданный) нормотворческим органом (должностным лицом), устанавливающий обязательные правила поведения в целях регулирования вопросов организации </a:t>
            </a:r>
            <a:r>
              <a:rPr lang="ru-RU" sz="4400" i="1" u="sng" dirty="0"/>
              <a:t>внутренней деятельности</a:t>
            </a:r>
            <a:r>
              <a:rPr lang="ru-RU" sz="4400" i="1" dirty="0"/>
              <a:t> данного нормотворческого органа (его территориальных органов), подчиненных ему (входящих в его состав, систему) организаций. 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Примеры локальных правовых актов:</a:t>
            </a:r>
            <a:endParaRPr lang="ru-RU" dirty="0"/>
          </a:p>
          <a:p>
            <a:r>
              <a:rPr lang="ru-RU" i="1" dirty="0" smtClean="0"/>
              <a:t>инструкции </a:t>
            </a:r>
            <a:r>
              <a:rPr lang="ru-RU" i="1" dirty="0"/>
              <a:t>об организации работы с обращениями граждан и юридических лиц и ведения делопроизводства по ним в нормотворческом органе (его территориальных органах), подчиненных ему (входящих в его состав, систему) организациях;</a:t>
            </a:r>
            <a:endParaRPr lang="ru-RU" dirty="0"/>
          </a:p>
          <a:p>
            <a:pPr lvl="0"/>
            <a:r>
              <a:rPr lang="ru-RU" i="1" dirty="0"/>
              <a:t>перечни документов Национального архивного фонда Республики Беларусь, образующихся в процессе деятельности</a:t>
            </a:r>
            <a:r>
              <a:rPr lang="ru-RU" dirty="0"/>
              <a:t> </a:t>
            </a:r>
            <a:r>
              <a:rPr lang="ru-RU" i="1" dirty="0"/>
              <a:t>нормотворческого органа (его территориальных органов), подчиненных ему (входящих в его состав, систему) организаций;</a:t>
            </a:r>
            <a:endParaRPr lang="ru-RU" dirty="0"/>
          </a:p>
          <a:p>
            <a:pPr lvl="0"/>
            <a:r>
              <a:rPr lang="ru-RU" i="1" dirty="0"/>
              <a:t>акты о кадровых реестрах государственных органов и порядке рассмотрения вопросов, связанных с подбором кандидатур и подготовкой документов для назначения на соответствующие должности.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21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решении вопроса об отнесении ведомственного акта к локальным правовым актам следует помнить, что: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616559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0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C85E73-0E5F-4315-B4B1-372CE211D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04C85E73-0E5F-4315-B4B1-372CE211D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dgm id="{04C85E73-0E5F-4315-B4B1-372CE211D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04C85E73-0E5F-4315-B4B1-372CE211D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B972B-22EC-430C-A2B2-190908CD7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graphicEl>
                                              <a:dgm id="{5A6B972B-22EC-430C-A2B2-190908CD7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dgm id="{5A6B972B-22EC-430C-A2B2-190908CD7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5A6B972B-22EC-430C-A2B2-190908CD7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E644E-B310-4E70-9C35-BE1CD3FAA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>
                                            <p:graphicEl>
                                              <a:dgm id="{341E644E-B310-4E70-9C35-BE1CD3FAA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>
                                            <p:graphicEl>
                                              <a:dgm id="{341E644E-B310-4E70-9C35-BE1CD3FAA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341E644E-B310-4E70-9C35-BE1CD3FAA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71114-BCDE-4863-9DE6-9EC3E548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>
                                            <p:graphicEl>
                                              <a:dgm id="{32571114-BCDE-4863-9DE6-9EC3E548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32571114-BCDE-4863-9DE6-9EC3E548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>
                                            <p:graphicEl>
                                              <a:dgm id="{32571114-BCDE-4863-9DE6-9EC3E548F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DBF91-674D-4538-8EF9-D7DB141A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627DBF91-674D-4538-8EF9-D7DB141A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627DBF91-674D-4538-8EF9-D7DB141A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27DBF91-674D-4538-8EF9-D7DB141AC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EF884C-DD45-4993-9240-7BD2807A3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0FEF884C-DD45-4993-9240-7BD2807A3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>
                                            <p:graphicEl>
                                              <a:dgm id="{0FEF884C-DD45-4993-9240-7BD2807A3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">
                                            <p:graphicEl>
                                              <a:dgm id="{0FEF884C-DD45-4993-9240-7BD2807A3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60409-29B9-4529-9F67-2B4DFC7CC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>
                                            <p:graphicEl>
                                              <a:dgm id="{D2960409-29B9-4529-9F67-2B4DFC7CC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>
                                            <p:graphicEl>
                                              <a:dgm id="{D2960409-29B9-4529-9F67-2B4DFC7CC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D2960409-29B9-4529-9F67-2B4DFC7CC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C5B6F-038C-4D0A-9996-5A55F1D8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>
                                            <p:graphicEl>
                                              <a:dgm id="{FF3C5B6F-038C-4D0A-9996-5A55F1D8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>
                                            <p:graphicEl>
                                              <a:dgm id="{FF3C5B6F-038C-4D0A-9996-5A55F1D8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">
                                            <p:graphicEl>
                                              <a:dgm id="{FF3C5B6F-038C-4D0A-9996-5A55F1D89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EC5C0-EC83-47FB-A454-12D300562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>
                                            <p:graphicEl>
                                              <a:dgm id="{6C6EC5C0-EC83-47FB-A454-12D300562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6C6EC5C0-EC83-47FB-A454-12D300562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>
                                            <p:graphicEl>
                                              <a:dgm id="{6C6EC5C0-EC83-47FB-A454-12D300562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82C48-B8FA-40F0-B20F-58EDD31A8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54D82C48-B8FA-40F0-B20F-58EDD31A8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54D82C48-B8FA-40F0-B20F-58EDD31A8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">
                                            <p:graphicEl>
                                              <a:dgm id="{54D82C48-B8FA-40F0-B20F-58EDD31A8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DD760E-D8C9-4BC7-A684-3467F0C78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>
                                            <p:graphicEl>
                                              <a:dgm id="{9DDD760E-D8C9-4BC7-A684-3467F0C78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">
                                            <p:graphicEl>
                                              <a:dgm id="{9DDD760E-D8C9-4BC7-A684-3467F0C78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">
                                            <p:graphicEl>
                                              <a:dgm id="{9DDD760E-D8C9-4BC7-A684-3467F0C78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82372-5FFA-47E3-A0F2-695ECFDF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">
                                            <p:graphicEl>
                                              <a:dgm id="{5AB82372-5FFA-47E3-A0F2-695ECFDF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">
                                            <p:graphicEl>
                                              <a:dgm id="{5AB82372-5FFA-47E3-A0F2-695ECFDF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">
                                            <p:graphicEl>
                                              <a:dgm id="{5AB82372-5FFA-47E3-A0F2-695ECFDF8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C0ECF-A62A-41B6-9400-6FB78BF65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>
                                            <p:graphicEl>
                                              <a:dgm id="{72DC0ECF-A62A-41B6-9400-6FB78BF65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>
                                            <p:graphicEl>
                                              <a:dgm id="{72DC0ECF-A62A-41B6-9400-6FB78BF65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">
                                            <p:graphicEl>
                                              <a:dgm id="{72DC0ECF-A62A-41B6-9400-6FB78BF65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83E6C-78FD-4364-8E9A-B846CA3D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">
                                            <p:graphicEl>
                                              <a:dgm id="{57F83E6C-78FD-4364-8E9A-B846CA3D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">
                                            <p:graphicEl>
                                              <a:dgm id="{57F83E6C-78FD-4364-8E9A-B846CA3D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">
                                            <p:graphicEl>
                                              <a:dgm id="{57F83E6C-78FD-4364-8E9A-B846CA3D8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1B669-DA3F-42FF-8640-4CBE8336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">
                                            <p:graphicEl>
                                              <a:dgm id="{2281B669-DA3F-42FF-8640-4CBE8336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">
                                            <p:graphicEl>
                                              <a:dgm id="{2281B669-DA3F-42FF-8640-4CBE8336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">
                                            <p:graphicEl>
                                              <a:dgm id="{2281B669-DA3F-42FF-8640-4CBE83368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88EC0-D2CC-4E73-A080-B0D05539C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">
                                            <p:graphicEl>
                                              <a:dgm id="{19288EC0-D2CC-4E73-A080-B0D05539C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">
                                            <p:graphicEl>
                                              <a:dgm id="{19288EC0-D2CC-4E73-A080-B0D05539C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">
                                            <p:graphicEl>
                                              <a:dgm id="{19288EC0-D2CC-4E73-A080-B0D05539C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1DB89-3A39-4343-9F1B-BE4760911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">
                                            <p:graphicEl>
                                              <a:dgm id="{6241DB89-3A39-4343-9F1B-BE4760911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">
                                            <p:graphicEl>
                                              <a:dgm id="{6241DB89-3A39-4343-9F1B-BE4760911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">
                                            <p:graphicEl>
                                              <a:dgm id="{6241DB89-3A39-4343-9F1B-BE4760911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0F1D0-BBE3-42DD-9E44-06AD31B7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">
                                            <p:graphicEl>
                                              <a:dgm id="{2640F1D0-BBE3-42DD-9E44-06AD31B7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">
                                            <p:graphicEl>
                                              <a:dgm id="{2640F1D0-BBE3-42DD-9E44-06AD31B74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">
                                            <p:graphicEl>
                                              <a:dgm id="{2640F1D0-BBE3-42DD-9E44-06AD31B74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B69D61-EDA9-427B-B146-A598156A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">
                                            <p:graphicEl>
                                              <a:dgm id="{84B69D61-EDA9-427B-B146-A598156A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">
                                            <p:graphicEl>
                                              <a:dgm id="{84B69D61-EDA9-427B-B146-A598156A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">
                                            <p:graphicEl>
                                              <a:dgm id="{84B69D61-EDA9-427B-B146-A598156A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8BE37-AB2F-4D4E-915D-E922B463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">
                                            <p:graphicEl>
                                              <a:dgm id="{6548BE37-AB2F-4D4E-915D-E922B463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">
                                            <p:graphicEl>
                                              <a:dgm id="{6548BE37-AB2F-4D4E-915D-E922B463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">
                                            <p:graphicEl>
                                              <a:dgm id="{6548BE37-AB2F-4D4E-915D-E922B4638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8B568-D851-4FB4-870F-44335A06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">
                                            <p:graphicEl>
                                              <a:dgm id="{A2C8B568-D851-4FB4-870F-44335A06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">
                                            <p:graphicEl>
                                              <a:dgm id="{A2C8B568-D851-4FB4-870F-44335A06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">
                                            <p:graphicEl>
                                              <a:dgm id="{A2C8B568-D851-4FB4-870F-44335A062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1A458-7AF7-4DC9-B4C0-A050DB055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">
                                            <p:graphicEl>
                                              <a:dgm id="{4041A458-7AF7-4DC9-B4C0-A050DB055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">
                                            <p:graphicEl>
                                              <a:dgm id="{4041A458-7AF7-4DC9-B4C0-A050DB055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">
                                            <p:graphicEl>
                                              <a:dgm id="{4041A458-7AF7-4DC9-B4C0-A050DB055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52AB16-946E-41BB-B6B1-4235C3EDB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">
                                            <p:graphicEl>
                                              <a:dgm id="{BF52AB16-946E-41BB-B6B1-4235C3EDB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4">
                                            <p:graphicEl>
                                              <a:dgm id="{BF52AB16-946E-41BB-B6B1-4235C3EDB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">
                                            <p:graphicEl>
                                              <a:dgm id="{BF52AB16-946E-41BB-B6B1-4235C3EDB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3272F-FFD6-49C1-AAD1-F4993F5C3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">
                                            <p:graphicEl>
                                              <a:dgm id="{9DF3272F-FFD6-49C1-AAD1-F4993F5C3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">
                                            <p:graphicEl>
                                              <a:dgm id="{9DF3272F-FFD6-49C1-AAD1-F4993F5C3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4">
                                            <p:graphicEl>
                                              <a:dgm id="{9DF3272F-FFD6-49C1-AAD1-F4993F5C3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74919-A384-42BC-8AE3-9C812D9F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">
                                            <p:graphicEl>
                                              <a:dgm id="{10874919-A384-42BC-8AE3-9C812D9F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">
                                            <p:graphicEl>
                                              <a:dgm id="{10874919-A384-42BC-8AE3-9C812D9F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">
                                            <p:graphicEl>
                                              <a:dgm id="{10874919-A384-42BC-8AE3-9C812D9FD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DBA41-815A-437F-BB1A-85306240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">
                                            <p:graphicEl>
                                              <a:dgm id="{3C6DBA41-815A-437F-BB1A-85306240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4">
                                            <p:graphicEl>
                                              <a:dgm id="{3C6DBA41-815A-437F-BB1A-85306240B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4">
                                            <p:graphicEl>
                                              <a:dgm id="{3C6DBA41-815A-437F-BB1A-85306240B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DED87-395A-4049-960B-AB5C3CFF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4">
                                            <p:graphicEl>
                                              <a:dgm id="{845DED87-395A-4049-960B-AB5C3CFF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4">
                                            <p:graphicEl>
                                              <a:dgm id="{845DED87-395A-4049-960B-AB5C3CFF8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">
                                            <p:graphicEl>
                                              <a:dgm id="{845DED87-395A-4049-960B-AB5C3CFF8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Согласно требованиям статей 17-19 Закона «О нормативных правовых актах» ведомственные акты принимаются в следующих формах</a:t>
            </a:r>
            <a:r>
              <a:rPr lang="ru-RU" sz="2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i="1" dirty="0" smtClean="0"/>
              <a:t>нормотворческими </a:t>
            </a:r>
            <a:r>
              <a:rPr lang="ru-RU" i="1" dirty="0"/>
              <a:t>органами, подчиненными (подотчетными) Президенту Республики Беларусь, – в форме </a:t>
            </a:r>
            <a:r>
              <a:rPr lang="ru-RU" b="1" i="1" u="sng" dirty="0"/>
              <a:t>постановлений </a:t>
            </a:r>
            <a:r>
              <a:rPr lang="ru-RU" i="1" dirty="0"/>
              <a:t>после одобрения их на коллегиях (иными коллегиальными органами) либо в форме </a:t>
            </a:r>
            <a:r>
              <a:rPr lang="ru-RU" b="1" i="1" u="sng" dirty="0"/>
              <a:t>приказов</a:t>
            </a:r>
            <a:r>
              <a:rPr lang="ru-RU" i="1" u="sng" dirty="0"/>
              <a:t>, если такие коллегии (коллегиальные органы) не созданы</a:t>
            </a:r>
            <a:r>
              <a:rPr lang="ru-RU" i="1" dirty="0"/>
              <a:t>;</a:t>
            </a:r>
            <a:endParaRPr lang="ru-RU" dirty="0"/>
          </a:p>
          <a:p>
            <a:pPr lvl="0" algn="just"/>
            <a:r>
              <a:rPr lang="ru-RU" i="1" dirty="0"/>
              <a:t>министерствами, иными республиканскими органами государственного управления – в форме </a:t>
            </a:r>
            <a:r>
              <a:rPr lang="ru-RU" b="1" i="1" u="sng" dirty="0"/>
              <a:t>постановлений</a:t>
            </a:r>
            <a:r>
              <a:rPr lang="ru-RU" i="1" u="sng" dirty="0"/>
              <a:t> </a:t>
            </a:r>
            <a:r>
              <a:rPr lang="ru-RU" i="1" dirty="0"/>
              <a:t>после одобрения их на коллегии министерства, иного республиканского органа государственного управления;</a:t>
            </a:r>
            <a:endParaRPr lang="ru-RU" dirty="0"/>
          </a:p>
          <a:p>
            <a:pPr lvl="0" algn="just"/>
            <a:r>
              <a:rPr lang="ru-RU" i="1" dirty="0"/>
              <a:t>местными Советами депутатов, исполнительными и распорядительными органами – в форме </a:t>
            </a:r>
            <a:r>
              <a:rPr lang="ru-RU" b="1" i="1" u="sng" dirty="0"/>
              <a:t>решений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Стадии нормотворческого процесса</a:t>
            </a:r>
            <a:r>
              <a:rPr lang="ru-RU" sz="31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31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054007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488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2528" y="2492896"/>
            <a:ext cx="40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6080" y="3284984"/>
            <a:ext cx="4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56080" y="3933056"/>
            <a:ext cx="4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488" y="5373216"/>
            <a:ext cx="56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EFA39-53E0-4CE8-9CFA-413AE4AB1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>
                                            <p:graphicEl>
                                              <a:dgm id="{60DEFA39-53E0-4CE8-9CFA-413AE4AB1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graphicEl>
                                              <a:dgm id="{60DEFA39-53E0-4CE8-9CFA-413AE4AB1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>
                                            <p:graphicEl>
                                              <a:dgm id="{60DEFA39-53E0-4CE8-9CFA-413AE4AB1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74B4F-4C56-451C-A532-6A7944B7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>
                                            <p:graphicEl>
                                              <a:dgm id="{53E74B4F-4C56-451C-A532-6A7944B71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graphicEl>
                                              <a:dgm id="{53E74B4F-4C56-451C-A532-6A7944B7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graphicEl>
                                              <a:dgm id="{53E74B4F-4C56-451C-A532-6A7944B71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99C9E-CC71-434A-AC19-D7EEC1F3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4">
                                            <p:graphicEl>
                                              <a:dgm id="{96799C9E-CC71-434A-AC19-D7EEC1F3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>
                                            <p:graphicEl>
                                              <a:dgm id="{96799C9E-CC71-434A-AC19-D7EEC1F3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4">
                                            <p:graphicEl>
                                              <a:dgm id="{96799C9E-CC71-434A-AC19-D7EEC1F3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1E9D8-F925-40A7-A159-0862921BE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4">
                                            <p:graphicEl>
                                              <a:dgm id="{8111E9D8-F925-40A7-A159-0862921BE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4">
                                            <p:graphicEl>
                                              <a:dgm id="{8111E9D8-F925-40A7-A159-0862921BE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">
                                            <p:graphicEl>
                                              <a:dgm id="{8111E9D8-F925-40A7-A159-0862921BE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0710D-317A-4214-BC29-62785FA37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4">
                                            <p:graphicEl>
                                              <a:dgm id="{5CE0710D-317A-4214-BC29-62785FA37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>
                                            <p:graphicEl>
                                              <a:dgm id="{5CE0710D-317A-4214-BC29-62785FA37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4">
                                            <p:graphicEl>
                                              <a:dgm id="{5CE0710D-317A-4214-BC29-62785FA37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6882B-73D3-4E7C-BFDB-FA39C456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4">
                                            <p:graphicEl>
                                              <a:dgm id="{9FA6882B-73D3-4E7C-BFDB-FA39C456A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4">
                                            <p:graphicEl>
                                              <a:dgm id="{9FA6882B-73D3-4E7C-BFDB-FA39C456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4">
                                            <p:graphicEl>
                                              <a:dgm id="{9FA6882B-73D3-4E7C-BFDB-FA39C456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6C7D2-9132-477B-A8CD-63C9F402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4">
                                            <p:graphicEl>
                                              <a:dgm id="{F166C7D2-9132-477B-A8CD-63C9F4022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4">
                                            <p:graphicEl>
                                              <a:dgm id="{F166C7D2-9132-477B-A8CD-63C9F402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4">
                                            <p:graphicEl>
                                              <a:dgm id="{F166C7D2-9132-477B-A8CD-63C9F4022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DE6A3-ED3A-4B12-BF65-E9FAE2AA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4">
                                            <p:graphicEl>
                                              <a:dgm id="{1F2DE6A3-ED3A-4B12-BF65-E9FAE2AAF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4">
                                            <p:graphicEl>
                                              <a:dgm id="{1F2DE6A3-ED3A-4B12-BF65-E9FAE2AA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4">
                                            <p:graphicEl>
                                              <a:dgm id="{1F2DE6A3-ED3A-4B12-BF65-E9FAE2AA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14300-8575-4324-B2A0-6C982E332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4">
                                            <p:graphicEl>
                                              <a:dgm id="{38414300-8575-4324-B2A0-6C982E332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4">
                                            <p:graphicEl>
                                              <a:dgm id="{38414300-8575-4324-B2A0-6C982E332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4">
                                            <p:graphicEl>
                                              <a:dgm id="{38414300-8575-4324-B2A0-6C982E332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95A4D-EDC0-4C35-B302-244D61358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4">
                                            <p:graphicEl>
                                              <a:dgm id="{15295A4D-EDC0-4C35-B302-244D61358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4">
                                            <p:graphicEl>
                                              <a:dgm id="{15295A4D-EDC0-4C35-B302-244D61358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4">
                                            <p:graphicEl>
                                              <a:dgm id="{15295A4D-EDC0-4C35-B302-244D61358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99FCA-F838-4BD2-8E5B-DAA64B4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4">
                                            <p:graphicEl>
                                              <a:dgm id="{30499FCA-F838-4BD2-8E5B-DAA64B4D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750" fill="hold"/>
                                        <p:tgtEl>
                                          <p:spTgt spid="4">
                                            <p:graphicEl>
                                              <a:dgm id="{30499FCA-F838-4BD2-8E5B-DAA64B4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4">
                                            <p:graphicEl>
                                              <a:dgm id="{30499FCA-F838-4BD2-8E5B-DAA64B4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2763F-5C90-4E54-9854-4FF44F1C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4">
                                            <p:graphicEl>
                                              <a:dgm id="{11C2763F-5C90-4E54-9854-4FF44F1C7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4">
                                            <p:graphicEl>
                                              <a:dgm id="{11C2763F-5C90-4E54-9854-4FF44F1C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4">
                                            <p:graphicEl>
                                              <a:dgm id="{11C2763F-5C90-4E54-9854-4FF44F1C7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5916D5-D70E-4312-AD66-78F151E52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750"/>
                                        <p:tgtEl>
                                          <p:spTgt spid="4">
                                            <p:graphicEl>
                                              <a:dgm id="{495916D5-D70E-4312-AD66-78F151E52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4">
                                            <p:graphicEl>
                                              <a:dgm id="{495916D5-D70E-4312-AD66-78F151E52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50" fill="hold"/>
                                        <p:tgtEl>
                                          <p:spTgt spid="4">
                                            <p:graphicEl>
                                              <a:dgm id="{495916D5-D70E-4312-AD66-78F151E52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6120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Пункт 4 статьи 33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Закона «О нормативных правовых актах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b="1" i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ru-RU" b="1" i="1" dirty="0" smtClean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ru-RU" b="1" i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b="1" i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Внесение </a:t>
            </a:r>
            <a:r>
              <a:rPr lang="ru-RU" b="1" i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изменений в нормативный правовой акт, официальное толкование, приостановление, возобновление, продление действия, отмена и признание нормативного правового акта (его структурных элементов) утратившим силу осуществляются принявшим (издавшим) его нормотворческим органом (должностным лицом) путем принятия (издания) нормативного правового акта того же вида, что и этот акт, </a:t>
            </a:r>
            <a:r>
              <a:rPr lang="ru-RU" b="1" i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если иное не установлено </a:t>
            </a:r>
            <a:r>
              <a:rPr lang="ru-RU" b="1" i="1" u="sng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Конституцией Республики </a:t>
            </a:r>
            <a:r>
              <a:rPr lang="ru-RU" b="1" i="1" u="sng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Беларусь,  Законом и иными законодательными актами</a:t>
            </a:r>
            <a:r>
              <a:rPr lang="ru-RU" b="1" i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утверждаемых нормативных правовых актов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097883"/>
              </p:ext>
            </p:extLst>
          </p:nvPr>
        </p:nvGraphicFramePr>
        <p:xfrm>
          <a:off x="301625" y="1527175"/>
          <a:ext cx="3982343" cy="478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33104" y="1412776"/>
            <a:ext cx="4131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</a:t>
            </a:r>
            <a:r>
              <a:rPr lang="ru-RU" sz="1600" i="1" dirty="0"/>
              <a:t> </a:t>
            </a:r>
            <a:r>
              <a:rPr lang="ru-RU" sz="1600" i="1" dirty="0" smtClean="0"/>
              <a:t>–</a:t>
            </a:r>
            <a:r>
              <a:rPr lang="ru-RU" sz="1600" dirty="0" smtClean="0"/>
              <a:t> </a:t>
            </a:r>
            <a:r>
              <a:rPr lang="ru-RU" sz="1600" dirty="0"/>
              <a:t>нормативный правовой акт, детально определяющий содержание и методические вопросы правового регулирования определенной сферы общественных </a:t>
            </a:r>
            <a:r>
              <a:rPr lang="ru-RU" sz="1600" dirty="0" smtClean="0"/>
              <a:t>отношений.</a:t>
            </a: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</a:t>
            </a:r>
            <a:r>
              <a:rPr lang="ru-RU" sz="1600" i="1" dirty="0"/>
              <a:t>– </a:t>
            </a:r>
            <a:r>
              <a:rPr lang="ru-RU" sz="1600" dirty="0"/>
              <a:t>нормативный правовой акт, определяющий статус государственного органа (организации) либо порядок осуществления деятельности в определенной сфере общественных отношений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sz="1600" i="1" dirty="0"/>
              <a:t> </a:t>
            </a:r>
            <a:r>
              <a:rPr lang="ru-RU" sz="1600" dirty="0"/>
              <a:t>- нормативный правовой акт, конкретизирующий нормы более общего характера в целях системного правового регулирования порядка организации определенного вида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8144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CA7D1-7B28-4373-BEF4-FBAC65EF2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8DCA7D1-7B28-4373-BEF4-FBAC65EF2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8DCA7D1-7B28-4373-BEF4-FBAC65EF2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8DCA7D1-7B28-4373-BEF4-FBAC65EF2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8DCA7D1-7B28-4373-BEF4-FBAC65EF2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157F9-D081-49D4-B890-D7A4BA96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11157F9-D081-49D4-B890-D7A4BA96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11157F9-D081-49D4-B890-D7A4BA96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11157F9-D081-49D4-B890-D7A4BA96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11157F9-D081-49D4-B890-D7A4BA96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252028-D76B-4D1D-BE47-6F48F74C5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8252028-D76B-4D1D-BE47-6F48F74C5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8252028-D76B-4D1D-BE47-6F48F74C5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8252028-D76B-4D1D-BE47-6F48F74C5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8252028-D76B-4D1D-BE47-6F48F74C5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A7EBA0-AAE1-4CB9-B7F8-E1240BE2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5A7EBA0-AAE1-4CB9-B7F8-E1240BE2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5A7EBA0-AAE1-4CB9-B7F8-E1240BE2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5A7EBA0-AAE1-4CB9-B7F8-E1240BE2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5A7EBA0-AAE1-4CB9-B7F8-E1240BE28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AE11B-AD38-4808-B26F-071A1342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8EAE11B-AD38-4808-B26F-071A1342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8EAE11B-AD38-4808-B26F-071A1342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8EAE11B-AD38-4808-B26F-071A1342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8EAE11B-AD38-4808-B26F-071A1342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F85E3-08F0-4F76-98A0-B89FE4E0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A2F85E3-08F0-4F76-98A0-B89FE4E0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A2F85E3-08F0-4F76-98A0-B89FE4E0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A2F85E3-08F0-4F76-98A0-B89FE4E0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1A2F85E3-08F0-4F76-98A0-B89FE4E0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2ACDA-8997-4E2D-A5A2-E108CA46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842ACDA-8997-4E2D-A5A2-E108CA46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842ACDA-8997-4E2D-A5A2-E108CA46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842ACDA-8997-4E2D-A5A2-E108CA46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E842ACDA-8997-4E2D-A5A2-E108CA46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A4EFC7-5BE9-4B05-B432-27E91A2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5A4EFC7-5BE9-4B05-B432-27E91A2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5A4EFC7-5BE9-4B05-B432-27E91A2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55A4EFC7-5BE9-4B05-B432-27E91A2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55A4EFC7-5BE9-4B05-B432-27E91A2A9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89F39-1006-4390-A44E-FABF9FE3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CBB89F39-1006-4390-A44E-FABF9FE3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CBB89F39-1006-4390-A44E-FABF9FE3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CBB89F39-1006-4390-A44E-FABF9FE31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CBB89F39-1006-4390-A44E-FABF9FE31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93AC0-1B07-46C6-8490-2C5C8FDC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08393AC0-1B07-46C6-8490-2C5C8FDC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8393AC0-1B07-46C6-8490-2C5C8FDC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8393AC0-1B07-46C6-8490-2C5C8FDC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08393AC0-1B07-46C6-8490-2C5C8FDCE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Примеры утверждаемых актов: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Инструкция о порядке эмиссии, обращения и погашения государственных облигаций Республики Беларусь;</a:t>
            </a:r>
            <a:endParaRPr lang="ru-RU" dirty="0"/>
          </a:p>
          <a:p>
            <a:pPr lvl="0"/>
            <a:r>
              <a:rPr lang="ru-RU" i="1" dirty="0"/>
              <a:t>Инструкция о порядке предоставления таможенными органами Республики Беларусь информации о факте выпуска товаров;</a:t>
            </a:r>
            <a:endParaRPr lang="ru-RU" dirty="0"/>
          </a:p>
          <a:p>
            <a:pPr lvl="0"/>
            <a:r>
              <a:rPr lang="ru-RU" i="1" dirty="0"/>
              <a:t>Положение о социально-педагогическом центре;</a:t>
            </a:r>
            <a:endParaRPr lang="ru-RU" dirty="0"/>
          </a:p>
          <a:p>
            <a:pPr lvl="0"/>
            <a:r>
              <a:rPr lang="ru-RU" i="1" dirty="0"/>
              <a:t>Положение о педагогическом совете учреждения дополнительного образования детей и молодежи;</a:t>
            </a:r>
            <a:endParaRPr lang="ru-RU" dirty="0"/>
          </a:p>
          <a:p>
            <a:pPr lvl="0"/>
            <a:r>
              <a:rPr lang="ru-RU" i="1" dirty="0"/>
              <a:t>Положение о Почетной грамоте Министерства юстиции;</a:t>
            </a:r>
            <a:endParaRPr lang="ru-RU" dirty="0"/>
          </a:p>
          <a:p>
            <a:pPr lvl="0"/>
            <a:r>
              <a:rPr lang="ru-RU" i="1" dirty="0"/>
              <a:t>Правила внутреннего распорядка исправительных учреждений;</a:t>
            </a:r>
            <a:endParaRPr lang="ru-RU" dirty="0"/>
          </a:p>
          <a:p>
            <a:pPr lvl="0"/>
            <a:r>
              <a:rPr lang="ru-RU" i="1" dirty="0"/>
              <a:t>Правила ведения лесного хозяйства на территориях, подвергшихся радиоактивному загрязнению в результате катастрофы на Чернобыльской АЭС.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21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Правильно:	</a:t>
            </a:r>
            <a:endParaRPr lang="ru-RU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952" y="1527048"/>
            <a:ext cx="46657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УТВЕРЖДЕНО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Постановление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Министерства </a:t>
            </a:r>
            <a:r>
              <a:rPr lang="ru-RU" sz="3200" i="1" dirty="0"/>
              <a:t>образования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Республики </a:t>
            </a:r>
            <a:r>
              <a:rPr lang="ru-RU" sz="3200" i="1" dirty="0"/>
              <a:t>Беларусь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28.08.2018 </a:t>
            </a:r>
            <a:r>
              <a:rPr lang="ru-RU" sz="3200" i="1" dirty="0"/>
              <a:t>№ 90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(</a:t>
            </a:r>
            <a:r>
              <a:rPr lang="ru-RU" sz="3200" i="1" dirty="0"/>
              <a:t>цифровым способом)</a:t>
            </a:r>
            <a:endParaRPr lang="ru-RU" sz="3200" dirty="0"/>
          </a:p>
          <a:p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52839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616624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b="1" i="1" dirty="0" smtClean="0"/>
              <a:t>(1) </a:t>
            </a:r>
            <a:r>
              <a:rPr lang="ru-RU" sz="3400" i="1" dirty="0" smtClean="0"/>
              <a:t>Постановлением </a:t>
            </a:r>
            <a:r>
              <a:rPr lang="ru-RU" sz="3400" i="1" dirty="0"/>
              <a:t>Правления Национального банка Республики Беларусь от 28 декабря 2017 г. № 538 изложена в новой редакции Инструкция….., утвержденная постановлением Правления Национального банка Республики Беларусь от 28 июля 2005 г.  № 112 </a:t>
            </a:r>
            <a:endParaRPr lang="ru-RU" sz="3400" i="1" dirty="0" smtClean="0"/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 </a:t>
            </a:r>
            <a:r>
              <a:rPr lang="ru-RU" sz="3400" i="1" dirty="0" smtClean="0"/>
              <a:t>		УТВЕРЖДЕНО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Постановление </a:t>
            </a:r>
            <a:r>
              <a:rPr lang="ru-RU" sz="3400" i="1" dirty="0"/>
              <a:t>Правления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Национального </a:t>
            </a:r>
            <a:r>
              <a:rPr lang="ru-RU" sz="3400" i="1" dirty="0"/>
              <a:t>банка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Республики </a:t>
            </a:r>
            <a:r>
              <a:rPr lang="ru-RU" sz="3400" i="1" dirty="0"/>
              <a:t>Беларусь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28.07.2005 </a:t>
            </a:r>
            <a:r>
              <a:rPr lang="ru-RU" sz="3400" i="1" dirty="0"/>
              <a:t>№ 112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(</a:t>
            </a:r>
            <a:r>
              <a:rPr lang="ru-RU" sz="3400" i="1" dirty="0"/>
              <a:t>в редакции постановления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Правления </a:t>
            </a:r>
            <a:r>
              <a:rPr lang="ru-RU" sz="3400" i="1" dirty="0"/>
              <a:t>Национального банка Республики </a:t>
            </a:r>
            <a:r>
              <a:rPr lang="ru-RU" sz="3400" i="1" dirty="0" smtClean="0"/>
              <a:t>		Беларусь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28.12.2017 </a:t>
            </a:r>
            <a:r>
              <a:rPr lang="ru-RU" sz="3400" i="1" dirty="0"/>
              <a:t>№ 538)</a:t>
            </a:r>
            <a:endParaRPr lang="ru-RU" sz="3400" dirty="0"/>
          </a:p>
          <a:p>
            <a:pPr marL="0" indent="0">
              <a:buNone/>
            </a:pPr>
            <a:endParaRPr lang="ru-RU" sz="3400" b="1" i="1" dirty="0" smtClean="0"/>
          </a:p>
          <a:p>
            <a:pPr marL="0" indent="0">
              <a:buNone/>
            </a:pPr>
            <a:r>
              <a:rPr lang="ru-RU" sz="3400" b="1" i="1" dirty="0" smtClean="0"/>
              <a:t>(</a:t>
            </a:r>
            <a:r>
              <a:rPr lang="ru-RU" sz="3400" b="1" i="1" dirty="0"/>
              <a:t>2)</a:t>
            </a:r>
            <a:r>
              <a:rPr lang="ru-RU" sz="3400" i="1" dirty="0"/>
              <a:t> Решением Минского областного исполнительного комитета от 26 ноября 2018 г. № 996 дополнено Инструкцией….. решение Минского областного исполнительного комитета от 15 августа 2017 г. № 685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УТВЕРЖДЕНО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Решение </a:t>
            </a:r>
            <a:r>
              <a:rPr lang="ru-RU" sz="3400" i="1" dirty="0"/>
              <a:t>Минского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областного </a:t>
            </a:r>
            <a:r>
              <a:rPr lang="ru-RU" sz="3400" i="1" dirty="0"/>
              <a:t>исполнительного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комитета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15.08.2017 </a:t>
            </a:r>
            <a:r>
              <a:rPr lang="ru-RU" sz="3400" i="1" dirty="0"/>
              <a:t>№ 685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(</a:t>
            </a:r>
            <a:r>
              <a:rPr lang="ru-RU" sz="3400" i="1" dirty="0"/>
              <a:t>в редакции решения Минского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областного </a:t>
            </a:r>
            <a:r>
              <a:rPr lang="ru-RU" sz="3400" i="1" dirty="0"/>
              <a:t>исполнительного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комитета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	26.11.2018 </a:t>
            </a:r>
            <a:r>
              <a:rPr lang="ru-RU" sz="3400" i="1" dirty="0"/>
              <a:t>№ 996)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317468" cy="40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5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404664"/>
            <a:ext cx="850392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нормативных предписаний об утверждении акта</a:t>
            </a:r>
          </a:p>
          <a:p>
            <a:pPr marL="0" indent="0">
              <a:buNone/>
            </a:pPr>
            <a:endParaRPr lang="ru-RU" b="1" i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Правильно:</a:t>
            </a:r>
          </a:p>
          <a:p>
            <a:pPr lvl="0"/>
            <a:r>
              <a:rPr lang="ru-RU" i="1" dirty="0" smtClean="0"/>
              <a:t>Утвердить </a:t>
            </a:r>
            <a:r>
              <a:rPr lang="ru-RU" i="1" dirty="0"/>
              <a:t>Инструкцию о… (прилагается</a:t>
            </a:r>
            <a:r>
              <a:rPr lang="ru-RU" i="1" dirty="0" smtClean="0"/>
              <a:t>).</a:t>
            </a:r>
            <a:endParaRPr lang="ru-RU" dirty="0"/>
          </a:p>
          <a:p>
            <a:pPr lvl="0"/>
            <a:r>
              <a:rPr lang="ru-RU" i="1" dirty="0" smtClean="0"/>
              <a:t>Утвердить</a:t>
            </a:r>
            <a:r>
              <a:rPr lang="ru-RU" i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Инструкцию о… (прилагается</a:t>
            </a:r>
            <a:r>
              <a:rPr lang="ru-RU" i="1" dirty="0" smtClean="0"/>
              <a:t>);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Инструкцию о… (прилагается</a:t>
            </a:r>
            <a:r>
              <a:rPr lang="ru-RU" i="1" dirty="0" smtClean="0"/>
              <a:t>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/>
              <a:t>Утвердить </a:t>
            </a:r>
            <a:r>
              <a:rPr lang="ru-RU" i="1" u="sng" dirty="0"/>
              <a:t>прилагаемую</a:t>
            </a:r>
            <a:r>
              <a:rPr lang="ru-RU" i="1" dirty="0"/>
              <a:t> Инструкцию о…  </a:t>
            </a:r>
            <a:r>
              <a:rPr lang="ru-RU" i="1" dirty="0" smtClean="0"/>
              <a:t>.</a:t>
            </a:r>
            <a:endParaRPr lang="ru-RU" dirty="0"/>
          </a:p>
          <a:p>
            <a:r>
              <a:rPr lang="ru-RU" i="1" dirty="0"/>
              <a:t>Утвердить Инструкцию о… </a:t>
            </a:r>
            <a:r>
              <a:rPr lang="ru-RU" i="1" u="sng" dirty="0"/>
              <a:t>согласно приложению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7"/>
          <a:stretch/>
        </p:blipFill>
        <p:spPr bwMode="auto">
          <a:xfrm>
            <a:off x="6337485" y="2420888"/>
            <a:ext cx="2137420" cy="1617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4725144"/>
            <a:ext cx="999555" cy="9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Отличия грифа утверждения и грифа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6984473"/>
              </p:ext>
            </p:extLst>
          </p:nvPr>
        </p:nvGraphicFramePr>
        <p:xfrm>
          <a:off x="107504" y="1556792"/>
          <a:ext cx="8856985" cy="444393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52020"/>
                <a:gridCol w="2952020"/>
                <a:gridCol w="2952945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Грифом оформляется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Формулировка нормы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Гриф «УТВЕРЖДЕНО»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утверждаемый акт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(Инструкция, Положение, Правила и </a:t>
                      </a:r>
                      <a:r>
                        <a:rPr lang="ru-RU" sz="1800" dirty="0" smtClean="0">
                          <a:effectLst/>
                        </a:rPr>
                        <a:t>др.)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Утвердить…(прилагается)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Гриф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«Приложение»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таблицы, перечни, формы документов, графики, карты, схемы и иное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(не нормативные правовые акты)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Установить (определить) … согласно приложению.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5838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</a:t>
            </a:r>
            <a:r>
              <a:rPr lang="ru-RU" sz="3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татья </a:t>
            </a:r>
            <a:r>
              <a:rPr lang="ru-RU" sz="3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46 Закона «О нормативных правовых актах» </a:t>
            </a:r>
            <a:endParaRPr lang="ru-RU" sz="3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проект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ведомственного акта до внесения его в нормотворческий орган (должностному лицу) подлежит согласованию с заинтересованными государственными органами (организациями), если такое согласование является обязательным в соответствии с данным Законом и иными актами законодательства, а также если в проекте акта содержатся предписания, затрагивающие компетенцию этих государственных органов (организаций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).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dirty="0"/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согласований (условно):</a:t>
            </a: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ПЕРВИЧНОЕ </a:t>
            </a:r>
            <a:r>
              <a:rPr lang="ru-RU" i="1" dirty="0" smtClean="0">
                <a:solidFill>
                  <a:srgbClr val="7030A0"/>
                </a:solidFill>
              </a:rPr>
              <a:t>СОГЛАСОВАНИЕ </a:t>
            </a:r>
            <a:r>
              <a:rPr lang="ru-RU" i="1" dirty="0" smtClean="0"/>
              <a:t>- согласование</a:t>
            </a:r>
            <a:r>
              <a:rPr lang="ru-RU" i="1" dirty="0"/>
              <a:t>, обязательное в силу требований </a:t>
            </a:r>
            <a:r>
              <a:rPr lang="ru-RU" i="1" dirty="0" smtClean="0"/>
              <a:t>законодательства;</a:t>
            </a:r>
            <a:endParaRPr lang="ru-RU" dirty="0"/>
          </a:p>
          <a:p>
            <a:pPr lvl="0"/>
            <a:r>
              <a:rPr lang="ru-RU" i="1" dirty="0">
                <a:solidFill>
                  <a:srgbClr val="7030A0"/>
                </a:solidFill>
              </a:rPr>
              <a:t>ВТОРИЧНОЕ </a:t>
            </a:r>
            <a:r>
              <a:rPr lang="ru-RU" i="1" dirty="0" smtClean="0">
                <a:solidFill>
                  <a:srgbClr val="7030A0"/>
                </a:solidFill>
              </a:rPr>
              <a:t>СОГЛАСОВАНИЕ </a:t>
            </a:r>
            <a:r>
              <a:rPr lang="ru-RU" i="1" dirty="0" smtClean="0"/>
              <a:t>- согласование</a:t>
            </a:r>
            <a:r>
              <a:rPr lang="ru-RU" i="1" dirty="0"/>
              <a:t>, обязательное по причине затрагивания компетенции других государственных </a:t>
            </a:r>
            <a:r>
              <a:rPr lang="ru-RU" i="1" dirty="0" smtClean="0"/>
              <a:t>органов.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Примеры </a:t>
            </a:r>
            <a:r>
              <a: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ПЕРВИЧНОГО СОГЛАСОВАНИЯ</a:t>
            </a:r>
            <a:r>
              <a:rPr lang="ru-RU" sz="2400" b="1" i="1" dirty="0">
                <a:solidFill>
                  <a:schemeClr val="tx1"/>
                </a:solidFill>
              </a:rPr>
              <a:t>, связанного со специальной компетенцией</a:t>
            </a:r>
            <a:r>
              <a:rPr lang="ru-RU" sz="2400" b="1" i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образцы средств контроля, предназначенных для установки на кассовые аппараты, а также порядок их использования и учета утверждаются Министерством по налогам и сборам по согласованию с Государственным комитетом по стандартизации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Министерству здравоохранения утвердить по согласованию с Министерством сельского хозяйства и продовольствия, Государственным комитетом по стандартизации, Белорусским государственным концерном пищевой промышленности «Белгоспищепром», другими заинтересованными государственными органами положение о порядке и условиях проведения государственной санитарно-гигиенической экспертизы.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3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Примеры </a:t>
            </a:r>
            <a:r>
              <a: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ПЕРВИЧНОГО СОГЛАСОВАНИЯ</a:t>
            </a:r>
            <a:r>
              <a:rPr lang="ru-RU" sz="2400" b="1" i="1" dirty="0">
                <a:solidFill>
                  <a:schemeClr val="tx2"/>
                </a:solidFill>
              </a:rPr>
              <a:t>, не связанного со специальной компетенцией</a:t>
            </a:r>
            <a:r>
              <a:rPr lang="ru-RU" sz="2400" b="1" i="1" dirty="0" smtClean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856984" cy="478227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800" b="1" i="1" dirty="0"/>
              <a:t> </a:t>
            </a:r>
            <a:r>
              <a:rPr lang="ru-RU" sz="3400" i="1" dirty="0" smtClean="0"/>
              <a:t>проекты </a:t>
            </a:r>
            <a:r>
              <a:rPr lang="ru-RU" sz="3400" i="1" dirty="0"/>
              <a:t>нормативных правовых актов, принимаемых нормотворческими органами, подлежат согласованию с Министерством иностранных дел в случае наличия обязательств, принятых Республикой Беларусь по международным договорам, непосредственно относящихся к предмету правового регулирования проектов нормативных правовых актов </a:t>
            </a:r>
            <a:endParaRPr lang="ru-RU" sz="3400" i="1" dirty="0" smtClean="0"/>
          </a:p>
          <a:p>
            <a:pPr marL="0" indent="0">
              <a:buNone/>
            </a:pPr>
            <a:endParaRPr lang="ru-RU" sz="3400" i="1" dirty="0" smtClean="0"/>
          </a:p>
          <a:p>
            <a:pPr marL="0" indent="0" algn="just">
              <a:buNone/>
            </a:pPr>
            <a:r>
              <a:rPr lang="ru-RU" sz="3400" i="1" dirty="0" smtClean="0"/>
              <a:t>(</a:t>
            </a:r>
            <a:r>
              <a:rPr lang="ru-RU" sz="3400" i="1" dirty="0"/>
              <a:t>подпункт 1.3 пункта 1 Указа Президента Республики Беларусь от 30 декабря 2010 г. № 711 «О некоторых вопросах осуществления обязательной юридической экспертизы нормативных правовых актов</a:t>
            </a:r>
            <a:r>
              <a:rPr lang="ru-RU" sz="3400" i="1" dirty="0" smtClean="0"/>
              <a:t>»)</a:t>
            </a:r>
          </a:p>
          <a:p>
            <a:pPr marL="0" indent="0">
              <a:buNone/>
            </a:pPr>
            <a:endParaRPr lang="ru-RU" sz="3400" i="1" dirty="0"/>
          </a:p>
          <a:p>
            <a:pPr marL="0" indent="0">
              <a:buNone/>
            </a:pPr>
            <a:endParaRPr lang="ru-RU" sz="2900" dirty="0"/>
          </a:p>
          <a:p>
            <a:pPr algn="just"/>
            <a:r>
              <a:rPr lang="ru-RU" sz="3400" i="1" dirty="0" smtClean="0"/>
              <a:t>проекты </a:t>
            </a:r>
            <a:r>
              <a:rPr lang="ru-RU" sz="3400" i="1" dirty="0"/>
              <a:t>нормативных правовых актов по вопросам охраны и использования диких животных, относящихся к объектам охоты и рыболовства, древесно-кустарниковой растительности и иных дикорастущих растений, лесного фонда, земель под дикорастущей древесно-кустарниковой растительностью (насаждениями), обеспечения рыбоводными организациями сохранности рыбы, содержащейся в прудах этих организаций, подлежат согласованию с Государственной инспекцией охраны животного и растительного мира при Президенте Республики Беларусь </a:t>
            </a:r>
            <a:endParaRPr lang="ru-RU" sz="3400" i="1" dirty="0" smtClean="0"/>
          </a:p>
          <a:p>
            <a:pPr marL="0" indent="0">
              <a:buNone/>
            </a:pPr>
            <a:endParaRPr lang="ru-RU" sz="3400" i="1" dirty="0" smtClean="0"/>
          </a:p>
          <a:p>
            <a:pPr marL="0" indent="0" algn="just">
              <a:buNone/>
            </a:pPr>
            <a:r>
              <a:rPr lang="ru-RU" sz="3400" i="1" dirty="0" smtClean="0"/>
              <a:t>(</a:t>
            </a:r>
            <a:r>
              <a:rPr lang="ru-RU" sz="3400" i="1" dirty="0"/>
              <a:t>подпункт 2.2 пункта 2 Указа Президента Республики Беларусь от 21 мая 2012 г. № 237 «О некоторых вопросах Государственной инспекции охраны животного и растительного мира при Президенте Республики Беларусь»)</a:t>
            </a:r>
            <a:endParaRPr lang="ru-RU" sz="2900" dirty="0"/>
          </a:p>
          <a:p>
            <a:pPr marL="0" indent="0">
              <a:buNone/>
            </a:pP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96144"/>
          </a:xfrm>
        </p:spPr>
        <p:txBody>
          <a:bodyPr>
            <a:noAutofit/>
          </a:bodyPr>
          <a:lstStyle/>
          <a:p>
            <a:r>
              <a:rPr lang="ru-RU" sz="2400" b="1" i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Для подготовки проекта нормативного правового акта </a:t>
            </a:r>
            <a:r>
              <a:rPr lang="ru-RU" sz="2400" b="1" i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нормотворческому органу </a:t>
            </a:r>
            <a:r>
              <a:rPr lang="ru-RU" sz="2400" b="1" i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следует</a:t>
            </a:r>
            <a:r>
              <a:rPr lang="ru-RU" sz="2400" b="1" i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400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9418001"/>
              </p:ext>
            </p:extLst>
          </p:nvPr>
        </p:nvGraphicFramePr>
        <p:xfrm>
          <a:off x="301625" y="1527174"/>
          <a:ext cx="8504238" cy="48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8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6159E-FDDA-4BC5-B00B-06E647E02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dgm id="{B666159E-FDDA-4BC5-B00B-06E647E02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DA68D-B7BC-4F86-8E62-EEC3453DC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2C3DA68D-B7BC-4F86-8E62-EEC3453DC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BE14C-3D8C-4EC6-A85F-29A7CD84A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992BE14C-3D8C-4EC6-A85F-29A7CD84A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E2D994-C8F5-4137-B7D9-85F035406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58E2D994-C8F5-4137-B7D9-85F035406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255D5B-93F9-4505-B67E-95FC0C4C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dgm id="{BC255D5B-93F9-4505-B67E-95FC0C4C5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D0E41-2FAF-4E3B-8D1F-9B8C8B8F3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8EBD0E41-2FAF-4E3B-8D1F-9B8C8B8F3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911A10-334C-43C5-880C-B5A99480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4">
                                            <p:graphicEl>
                                              <a:dgm id="{E5911A10-334C-43C5-880C-B5A994807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FDA89E-A203-4DB8-94EE-0CD657AF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dgm id="{C4FDA89E-A203-4DB8-94EE-0CD657AF9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61FF1-5F9F-43A2-9CCB-268A573C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8B461FF1-5F9F-43A2-9CCB-268A573C0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322216-8DF9-4363-A22B-2292AD79C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4">
                                            <p:graphicEl>
                                              <a:dgm id="{50322216-8DF9-4363-A22B-2292AD79C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3D7B8-DAB1-476F-99A8-DB73DB012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4">
                                            <p:graphicEl>
                                              <a:dgm id="{0433D7B8-DAB1-476F-99A8-DB73DB012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56A7E-DC3F-43CC-BD60-427EAC5B8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9FE56A7E-DC3F-43CC-BD60-427EAC5B8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B79EE-E138-45ED-9FD8-ED2921FBE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4">
                                            <p:graphicEl>
                                              <a:dgm id="{286B79EE-E138-45ED-9FD8-ED2921FBE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9031B-CBE0-4BEB-9E8D-87820A56A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4">
                                            <p:graphicEl>
                                              <a:dgm id="{C839031B-CBE0-4BEB-9E8D-87820A56A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722CB-FE96-49B1-A3FA-19E1B93A4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4">
                                            <p:graphicEl>
                                              <a:dgm id="{8A3722CB-FE96-49B1-A3FA-19E1B93A4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5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FAC97-3615-4E0C-B2DA-B4888121B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50"/>
                                        <p:tgtEl>
                                          <p:spTgt spid="4">
                                            <p:graphicEl>
                                              <a:dgm id="{E0FFAC97-3615-4E0C-B2DA-B4888121B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Примеры </a:t>
            </a:r>
            <a:r>
              <a: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ВТОРИЧНОГО СОГЛАСОВАНИЯ</a:t>
            </a:r>
            <a:r>
              <a:rPr lang="ru-RU" sz="2400" b="1" i="1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856984" cy="485428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sz="3400" dirty="0"/>
          </a:p>
          <a:p>
            <a:pPr marL="0" lvl="0" indent="0">
              <a:buNone/>
            </a:pPr>
            <a:r>
              <a:rPr lang="ru-RU" sz="3400" i="1" dirty="0" smtClean="0"/>
              <a:t>1.  </a:t>
            </a:r>
            <a:r>
              <a:rPr lang="ru-RU" sz="3400" i="1" dirty="0"/>
              <a:t>Проект постановления Министерства обороны устанавливает порядок постановки и снятия с воинского учета военнообязанных. При этом в соответствии с законодательством воинский учет военнообязанных осуществляется не только военными комиссариатами, но также местными исполнительными и распорядительными органами (в случае отсутствия военных комиссариатов) и организациями образования</a:t>
            </a:r>
            <a:r>
              <a:rPr lang="ru-RU" sz="3400" i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Исходя </a:t>
            </a:r>
            <a:r>
              <a:rPr lang="ru-RU" sz="3400" i="1" dirty="0"/>
              <a:t>из круга субъектов, на которые распространяется действие данного проекта, он подлежит согласованию с областными (Минским городским) исполкомами и Министерством образования</a:t>
            </a:r>
            <a:r>
              <a:rPr lang="ru-RU" sz="34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3400" dirty="0"/>
          </a:p>
          <a:p>
            <a:pPr marL="0" lvl="0" indent="0">
              <a:buNone/>
            </a:pPr>
            <a:r>
              <a:rPr lang="ru-RU" sz="3400" i="1" dirty="0"/>
              <a:t> </a:t>
            </a:r>
            <a:r>
              <a:rPr lang="ru-RU" sz="3400" i="1" dirty="0" smtClean="0"/>
              <a:t>2. Проектом </a:t>
            </a:r>
            <a:r>
              <a:rPr lang="ru-RU" sz="3400" i="1" dirty="0"/>
              <a:t>решения Минского облисполкома в качестве организаторов проведения процедур государственных закупок при централизации государственных закупок медицинских изделий, лекарственных средств, лечебного питания и технических средств социальной реабилитации определяются республиканские унитарные предприятия, подчиненные Министерству здравоохранения</a:t>
            </a:r>
            <a:r>
              <a:rPr lang="ru-RU" sz="3400" i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Данный </a:t>
            </a:r>
            <a:r>
              <a:rPr lang="ru-RU" sz="3400" i="1" dirty="0"/>
              <a:t>проект подлежит согласованию с Министерством здравоохранения</a:t>
            </a:r>
            <a:r>
              <a:rPr lang="ru-RU" sz="34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3400" dirty="0"/>
          </a:p>
          <a:p>
            <a:pPr marL="0" lvl="0" indent="0">
              <a:buNone/>
            </a:pPr>
            <a:r>
              <a:rPr lang="ru-RU" sz="3400" i="1" dirty="0" smtClean="0"/>
              <a:t>3. Проектом </a:t>
            </a:r>
            <a:r>
              <a:rPr lang="ru-RU" sz="3400" i="1" dirty="0"/>
              <a:t>постановления Министерства труда и социальной защиты устанавливается порядок оплаты труда государственных служащих государственных органов</a:t>
            </a:r>
            <a:r>
              <a:rPr lang="ru-RU" sz="3400" i="1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sz="3400" dirty="0"/>
          </a:p>
          <a:p>
            <a:pPr marL="0" indent="0">
              <a:buNone/>
            </a:pPr>
            <a:r>
              <a:rPr lang="ru-RU" sz="3400" i="1" dirty="0" smtClean="0"/>
              <a:t>	Данный </a:t>
            </a:r>
            <a:r>
              <a:rPr lang="ru-RU" sz="3400" i="1" dirty="0"/>
              <a:t>проект подлежит согласованию с Министерством финансов, поскольку затрагивает вопросы бюджетного финансирования.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Отметка о согласовании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544616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</a:t>
            </a:r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Министр 	</a:t>
            </a:r>
            <a:r>
              <a:rPr lang="ru-RU" i="1" dirty="0" smtClean="0"/>
              <a:t>	……….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СОГЛАСОВАНО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Министерство природных ресурсов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и охраны окружающей среды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Республики Беларусь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(в отметке о согласовании указаны наименование должности, инициалы и фамилия уполномоченного лица, а также дата согласования акта)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СОГЛАСОВАНО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Министр финансов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Республики Беларусь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    </a:t>
            </a:r>
            <a:r>
              <a:rPr lang="ru-RU" i="1" dirty="0"/>
              <a:t>М.Л.Ермолович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27.09.2018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ÐÐ°ÑÑÐ¸Ð½ÐºÐ¸ Ð¿Ð¾ Ð·Ð°Ð¿ÑÐ¾ÑÑ ÐºÐ°ÑÑÐ¸Ð½ÐºÐ° Ð½ÐµÐ¿ÑÐ°Ð²Ð¸Ð»ÑÐ½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4" t="30053" r="8482" b="12230"/>
          <a:stretch/>
        </p:blipFill>
        <p:spPr bwMode="auto">
          <a:xfrm>
            <a:off x="6820957" y="1621448"/>
            <a:ext cx="1744997" cy="175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ºÐ°ÑÑÐ¸Ð½ÐºÐ° Ð½ÐµÐ¿ÑÐ°Ð²Ð¸Ð»ÑÐ½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7424" r="52574" b="10395"/>
          <a:stretch/>
        </p:blipFill>
        <p:spPr bwMode="auto">
          <a:xfrm>
            <a:off x="6804248" y="3789040"/>
            <a:ext cx="1838960" cy="19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5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5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Примеры обязательного привлечения заинтересованных организаций к подготовке проекта ведомственного акта</a:t>
            </a:r>
            <a:r>
              <a:rPr lang="ru-RU" sz="2000" b="1" i="1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нормативные правовые акты, затрагивающие трудовые и социально-экономические права и интересы граждан (за исключением нормативных правовых актов, содержащих государственные секреты), принимаются органами государственного управления с предварительным уведомлением соответствующих профсоюзов (объединений профсоюзов) (статья 6 Закона Республики Беларусь «О профессиональных союзах</a:t>
            </a:r>
            <a:r>
              <a:rPr lang="ru-RU" i="1" dirty="0" smtClean="0"/>
              <a:t>»);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 при подготовке всех нормативных правовых актов, направленных на практическую реализацию положений актов Главы государства по вопросам развития предпринимательства, обеспечивать обязательное привлечение Совета по развитию предпринимательства в Республике Беларусь, представителей деловых кругов и общественных объединений, обеспечивающих защиту интересов предпринимателей, а также общественного объединения «Белорусский республиканский союз юристов» (протокол поручений Президента Республики Беларусь Лукашенко А.Г., данных 22 декабря 2017 г. на встрече с представителями деловых кругов).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ункт 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3 статьи 64  Закона «О нормативных правовых актах»</a:t>
            </a:r>
          </a:p>
        </p:txBody>
      </p:sp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934544" cy="45720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i="1" dirty="0"/>
              <a:t>Н</a:t>
            </a:r>
            <a:r>
              <a:rPr lang="ru-RU" sz="2900" i="1" dirty="0" smtClean="0"/>
              <a:t>ормативные </a:t>
            </a:r>
            <a:r>
              <a:rPr lang="ru-RU" sz="2900" i="1" dirty="0"/>
              <a:t>правовые акты, затрагивающие права, свободы и обязанности граждан Республики Беларусь, а также временно пребывающих, временно либо постоянно проживающих в Республике Беларусь иностранных граждан и лиц без гражданства, включая индивидуальных предпринимателей, и юридических лиц, вступают в силу </a:t>
            </a:r>
            <a:r>
              <a:rPr lang="ru-RU" sz="2900" i="1" u="sng" dirty="0"/>
              <a:t>только после их официального опубликования</a:t>
            </a:r>
            <a:r>
              <a:rPr lang="ru-RU" sz="2900" i="1" dirty="0"/>
              <a:t>.</a:t>
            </a:r>
            <a:endParaRPr lang="ru-RU" sz="2900" dirty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b="1" i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</a:t>
            </a:r>
            <a:endParaRPr lang="ru-RU" sz="29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900" b="1" i="1" dirty="0" smtClean="0"/>
              <a:t>(1)</a:t>
            </a:r>
            <a:r>
              <a:rPr lang="ru-RU" sz="2900" dirty="0"/>
              <a:t> </a:t>
            </a:r>
            <a:r>
              <a:rPr lang="ru-RU" sz="2900" i="1" dirty="0" smtClean="0"/>
              <a:t>Настоящее </a:t>
            </a:r>
            <a:r>
              <a:rPr lang="ru-RU" sz="2900" i="1" dirty="0"/>
              <a:t>постановление вступает в силу </a:t>
            </a:r>
            <a:r>
              <a:rPr lang="ru-RU" sz="2900" i="1" u="sng" dirty="0"/>
              <a:t>после </a:t>
            </a:r>
            <a:r>
              <a:rPr lang="ru-RU" sz="2900" i="1" dirty="0"/>
              <a:t>его официального опубликования.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ru-RU" sz="2900" b="1" i="1" dirty="0"/>
              <a:t>(2)</a:t>
            </a:r>
            <a:r>
              <a:rPr lang="ru-RU" sz="2900" i="1" dirty="0"/>
              <a:t> - для ведомственного акта с ограничительным грифом «ДСП»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Настоящее постановление вступает в силу со дня его включения в Национальный реестр правовых актов Республики Беларусь.</a:t>
            </a:r>
            <a:endParaRPr lang="ru-RU" sz="2900" dirty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b="1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29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ru-RU" sz="2900" b="1" i="1" dirty="0"/>
              <a:t>(</a:t>
            </a:r>
            <a:r>
              <a:rPr lang="ru-RU" sz="2900" b="1" i="1" dirty="0" smtClean="0"/>
              <a:t>1)</a:t>
            </a:r>
            <a:r>
              <a:rPr lang="ru-RU" sz="2900" dirty="0"/>
              <a:t> </a:t>
            </a:r>
            <a:r>
              <a:rPr lang="ru-RU" sz="2900" i="1" dirty="0" smtClean="0"/>
              <a:t>Настоящее </a:t>
            </a:r>
            <a:r>
              <a:rPr lang="ru-RU" sz="2900" i="1" dirty="0"/>
              <a:t>постановление вступает в силу </a:t>
            </a:r>
            <a:r>
              <a:rPr lang="ru-RU" sz="2900" i="1" u="sng" dirty="0"/>
              <a:t>со дня</a:t>
            </a:r>
            <a:r>
              <a:rPr lang="ru-RU" sz="2900" i="1" dirty="0"/>
              <a:t> его официального опубликования.</a:t>
            </a:r>
            <a:endParaRPr lang="ru-RU" sz="2900" dirty="0"/>
          </a:p>
          <a:p>
            <a:endParaRPr lang="ru-RU" sz="2900" dirty="0"/>
          </a:p>
          <a:p>
            <a:pPr marL="0" indent="0">
              <a:buNone/>
            </a:pPr>
            <a:r>
              <a:rPr lang="ru-RU" sz="2900" b="1" i="1" dirty="0"/>
              <a:t>(</a:t>
            </a:r>
            <a:r>
              <a:rPr lang="ru-RU" sz="2900" b="1" i="1" dirty="0" smtClean="0"/>
              <a:t>2)</a:t>
            </a:r>
            <a:r>
              <a:rPr lang="ru-RU" sz="2900" dirty="0"/>
              <a:t> </a:t>
            </a:r>
            <a:r>
              <a:rPr lang="ru-RU" sz="2900" i="1" dirty="0" smtClean="0"/>
              <a:t>Настоящее </a:t>
            </a:r>
            <a:r>
              <a:rPr lang="ru-RU" sz="2900" i="1" dirty="0"/>
              <a:t>решение вступает в силу со дня его подписания.</a:t>
            </a:r>
            <a:endParaRPr lang="ru-RU" sz="2900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r="51641" b="9866"/>
          <a:stretch/>
        </p:blipFill>
        <p:spPr bwMode="auto">
          <a:xfrm>
            <a:off x="7308304" y="2924944"/>
            <a:ext cx="1497013" cy="153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4" t="8960" b="8107"/>
          <a:stretch/>
        </p:blipFill>
        <p:spPr bwMode="auto">
          <a:xfrm>
            <a:off x="7308304" y="4725144"/>
            <a:ext cx="1497013" cy="140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75656" y="1527048"/>
            <a:ext cx="6480720" cy="4854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МИНСКИЙ ГОРОДСКОЙ ИСПОЛНИТЕЛЬНЫЙ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КОМИТЕТ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РАШЭННЕ                                                    РЕШЕНИЕ</a:t>
            </a:r>
          </a:p>
          <a:p>
            <a:pPr marL="0" indent="0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ноября 2018 г.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4560</a:t>
            </a:r>
          </a:p>
          <a:p>
            <a:pPr marL="0" indent="0">
              <a:lnSpc>
                <a:spcPts val="9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г.</a:t>
            </a:r>
            <a:r>
              <a:rPr lang="be-BY" sz="1800" dirty="0" smtClean="0">
                <a:latin typeface="Times New Roman" pitchFamily="18" charset="0"/>
                <a:cs typeface="Times New Roman" pitchFamily="18" charset="0"/>
              </a:rPr>
              <a:t>Мінск		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г.Минск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основании …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1. ... .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Настоящее решение вступает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1 ноября 2018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1527048"/>
            <a:ext cx="6912768" cy="478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1800" dirty="0" smtClean="0"/>
              <a:t>На </a:t>
            </a:r>
            <a:r>
              <a:rPr lang="ru-RU" sz="1800" dirty="0"/>
              <a:t>основании </a:t>
            </a:r>
            <a:r>
              <a:rPr lang="ru-RU" sz="1800" dirty="0" smtClean="0"/>
              <a:t>…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1. … 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Настоящее постановление вступает в силу после его официального опубликования и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распространяет свое действие на отношения, возникшие с 1 января 2018 г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4984"/>
            <a:ext cx="6624736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2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требованиями нормотворческой техники являются: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9345732"/>
              </p:ext>
            </p:extLst>
          </p:nvPr>
        </p:nvGraphicFramePr>
        <p:xfrm>
          <a:off x="179512" y="1412776"/>
          <a:ext cx="8784976" cy="50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9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3ACF4-6CD9-4AA0-8848-BC10CAE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graphicEl>
                                              <a:dgm id="{32D3ACF4-6CD9-4AA0-8848-BC10CAE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graphicEl>
                                              <a:dgm id="{32D3ACF4-6CD9-4AA0-8848-BC10CAE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32D3ACF4-6CD9-4AA0-8848-BC10CAEC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graphicEl>
                                              <a:dgm id="{32D3ACF4-6CD9-4AA0-8848-BC10CAECC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B4942-F074-4A62-82A7-853EA2B6B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graphicEl>
                                              <a:dgm id="{360B4942-F074-4A62-82A7-853EA2B6B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360B4942-F074-4A62-82A7-853EA2B6B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360B4942-F074-4A62-82A7-853EA2B6B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360B4942-F074-4A62-82A7-853EA2B6B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46742-BF09-47C2-B28B-DBCAC617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63846742-BF09-47C2-B28B-DBCAC617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63846742-BF09-47C2-B28B-DBCAC617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graphicEl>
                                              <a:dgm id="{63846742-BF09-47C2-B28B-DBCAC6179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>
                                            <p:graphicEl>
                                              <a:dgm id="{63846742-BF09-47C2-B28B-DBCAC6179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22A94-686E-497F-8B89-5D092B94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graphicEl>
                                              <a:dgm id="{8D922A94-686E-497F-8B89-5D092B94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graphicEl>
                                              <a:dgm id="{8D922A94-686E-497F-8B89-5D092B94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graphicEl>
                                              <a:dgm id="{8D922A94-686E-497F-8B89-5D092B94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graphicEl>
                                              <a:dgm id="{8D922A94-686E-497F-8B89-5D092B947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4DD6C-3BD2-4A6B-B4B0-DFBEEA36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graphicEl>
                                              <a:dgm id="{FA64DD6C-3BD2-4A6B-B4B0-DFBEEA36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graphicEl>
                                              <a:dgm id="{FA64DD6C-3BD2-4A6B-B4B0-DFBEEA36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graphicEl>
                                              <a:dgm id="{FA64DD6C-3BD2-4A6B-B4B0-DFBEEA365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>
                                            <p:graphicEl>
                                              <a:dgm id="{FA64DD6C-3BD2-4A6B-B4B0-DFBEEA365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A05CB-7EE5-4F3B-B9B9-E93D4A338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>
                                            <p:graphicEl>
                                              <a:dgm id="{3D6A05CB-7EE5-4F3B-B9B9-E93D4A338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graphicEl>
                                              <a:dgm id="{3D6A05CB-7EE5-4F3B-B9B9-E93D4A338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graphicEl>
                                              <a:dgm id="{3D6A05CB-7EE5-4F3B-B9B9-E93D4A338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>
                                            <p:graphicEl>
                                              <a:dgm id="{3D6A05CB-7EE5-4F3B-B9B9-E93D4A338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16B4-04CD-4B30-9A85-1631D9C57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graphicEl>
                                              <a:dgm id="{320616B4-04CD-4B30-9A85-1631D9C57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graphicEl>
                                              <a:dgm id="{320616B4-04CD-4B30-9A85-1631D9C57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>
                                            <p:graphicEl>
                                              <a:dgm id="{320616B4-04CD-4B30-9A85-1631D9C57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">
                                            <p:graphicEl>
                                              <a:dgm id="{320616B4-04CD-4B30-9A85-1631D9C57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CD5F9-2460-42BD-9603-AD8913E91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">
                                            <p:graphicEl>
                                              <a:dgm id="{140CD5F9-2460-42BD-9603-AD8913E91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>
                                            <p:graphicEl>
                                              <a:dgm id="{140CD5F9-2460-42BD-9603-AD8913E91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>
                                            <p:graphicEl>
                                              <a:dgm id="{140CD5F9-2460-42BD-9603-AD8913E91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">
                                            <p:graphicEl>
                                              <a:dgm id="{140CD5F9-2460-42BD-9603-AD8913E91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EB0BD5-D303-4419-AA31-383B4B0C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">
                                            <p:graphicEl>
                                              <a:dgm id="{0FEB0BD5-D303-4419-AA31-383B4B0C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">
                                            <p:graphicEl>
                                              <a:dgm id="{0FEB0BD5-D303-4419-AA31-383B4B0C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>
                                            <p:graphicEl>
                                              <a:dgm id="{0FEB0BD5-D303-4419-AA31-383B4B0CB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">
                                            <p:graphicEl>
                                              <a:dgm id="{0FEB0BD5-D303-4419-AA31-383B4B0CB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A0E2E-59AF-48D7-B7DF-8ACD4F3A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">
                                            <p:graphicEl>
                                              <a:dgm id="{907A0E2E-59AF-48D7-B7DF-8ACD4F3A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>
                                            <p:graphicEl>
                                              <a:dgm id="{907A0E2E-59AF-48D7-B7DF-8ACD4F3A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>
                                            <p:graphicEl>
                                              <a:dgm id="{907A0E2E-59AF-48D7-B7DF-8ACD4F3AA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">
                                            <p:graphicEl>
                                              <a:dgm id="{907A0E2E-59AF-48D7-B7DF-8ACD4F3AA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4E720-B235-4548-8210-90FB72DD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">
                                            <p:graphicEl>
                                              <a:dgm id="{4084E720-B235-4548-8210-90FB72DD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">
                                            <p:graphicEl>
                                              <a:dgm id="{4084E720-B235-4548-8210-90FB72DD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">
                                            <p:graphicEl>
                                              <a:dgm id="{4084E720-B235-4548-8210-90FB72DD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4">
                                            <p:graphicEl>
                                              <a:dgm id="{4084E720-B235-4548-8210-90FB72DD3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C5DA3-23B5-4AE2-901F-92F98275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4">
                                            <p:graphicEl>
                                              <a:dgm id="{90AC5DA3-23B5-4AE2-901F-92F98275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">
                                            <p:graphicEl>
                                              <a:dgm id="{90AC5DA3-23B5-4AE2-901F-92F98275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">
                                            <p:graphicEl>
                                              <a:dgm id="{90AC5DA3-23B5-4AE2-901F-92F982758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">
                                            <p:graphicEl>
                                              <a:dgm id="{90AC5DA3-23B5-4AE2-901F-92F982758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FF5AC-0C0F-4059-86BC-0BA8F7106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">
                                            <p:graphicEl>
                                              <a:dgm id="{BD2FF5AC-0C0F-4059-86BC-0BA8F7106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">
                                            <p:graphicEl>
                                              <a:dgm id="{BD2FF5AC-0C0F-4059-86BC-0BA8F7106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">
                                            <p:graphicEl>
                                              <a:dgm id="{BD2FF5AC-0C0F-4059-86BC-0BA8F7106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">
                                            <p:graphicEl>
                                              <a:dgm id="{BD2FF5AC-0C0F-4059-86BC-0BA8F7106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Подготовка проекта </a:t>
            </a:r>
            <a:r>
              <a:rPr lang="ru-RU" sz="2400" b="1" u="sng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 нормативного правового акта</a:t>
            </a:r>
            <a:r>
              <a:rPr lang="ru-RU" sz="2400" b="1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осуществляется, если: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0826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5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F7FD0-09D4-4547-B913-15F7C9E3B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>
                                            <p:graphicEl>
                                              <a:dgm id="{299F7FD0-09D4-4547-B913-15F7C9E3B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>
                                            <p:graphicEl>
                                              <a:dgm id="{299F7FD0-09D4-4547-B913-15F7C9E3B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299F7FD0-09D4-4547-B913-15F7C9E3B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88627-8D1D-47FA-BA90-02481F38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graphicEl>
                                              <a:dgm id="{BF788627-8D1D-47FA-BA90-02481F38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>
                                            <p:graphicEl>
                                              <a:dgm id="{BF788627-8D1D-47FA-BA90-02481F38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BF788627-8D1D-47FA-BA90-02481F386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3C012-5F0F-40B2-910C-EE378AAF8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">
                                            <p:graphicEl>
                                              <a:dgm id="{14F3C012-5F0F-40B2-910C-EE378AAF8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14F3C012-5F0F-40B2-910C-EE378AAF8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>
                                            <p:graphicEl>
                                              <a:dgm id="{14F3C012-5F0F-40B2-910C-EE378AAF8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0865B7-B34B-4DC3-B456-B67278E5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800865B7-B34B-4DC3-B456-B67278E5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800865B7-B34B-4DC3-B456-B67278E57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>
                                            <p:graphicEl>
                                              <a:dgm id="{800865B7-B34B-4DC3-B456-B67278E57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E09CD8-40F7-4065-9101-21EA06196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>
                                            <p:graphicEl>
                                              <a:dgm id="{6CE09CD8-40F7-4065-9101-21EA06196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>
                                            <p:graphicEl>
                                              <a:dgm id="{6CE09CD8-40F7-4065-9101-21EA06196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>
                                            <p:graphicEl>
                                              <a:dgm id="{6CE09CD8-40F7-4065-9101-21EA06196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2D757-452D-4DA9-AFD7-9FFC15FDB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">
                                            <p:graphicEl>
                                              <a:dgm id="{B6D2D757-452D-4DA9-AFD7-9FFC15FDB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>
                                            <p:graphicEl>
                                              <a:dgm id="{B6D2D757-452D-4DA9-AFD7-9FFC15FDB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">
                                            <p:graphicEl>
                                              <a:dgm id="{B6D2D757-452D-4DA9-AFD7-9FFC15FDB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C1A62C-C3DD-48C3-AA25-B71AE45B4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>
                                            <p:graphicEl>
                                              <a:dgm id="{AEC1A62C-C3DD-48C3-AA25-B71AE45B4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>
                                            <p:graphicEl>
                                              <a:dgm id="{AEC1A62C-C3DD-48C3-AA25-B71AE45B4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">
                                            <p:graphicEl>
                                              <a:dgm id="{AEC1A62C-C3DD-48C3-AA25-B71AE45B4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67950-C281-49C3-BDD6-352F80EA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">
                                            <p:graphicEl>
                                              <a:dgm id="{EAE67950-C281-49C3-BDD6-352F80EA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EAE67950-C281-49C3-BDD6-352F80EA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">
                                            <p:graphicEl>
                                              <a:dgm id="{EAE67950-C281-49C3-BDD6-352F80EA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221F1-2F79-47E5-9F49-4857C82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>
                                            <p:graphicEl>
                                              <a:dgm id="{D59221F1-2F79-47E5-9F49-4857C82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>
                                            <p:graphicEl>
                                              <a:dgm id="{D59221F1-2F79-47E5-9F49-4857C82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">
                                            <p:graphicEl>
                                              <a:dgm id="{D59221F1-2F79-47E5-9F49-4857C82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998C4-2265-4E63-93CC-CC820328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">
                                            <p:graphicEl>
                                              <a:dgm id="{9E9998C4-2265-4E63-93CC-CC820328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">
                                            <p:graphicEl>
                                              <a:dgm id="{9E9998C4-2265-4E63-93CC-CC820328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">
                                            <p:graphicEl>
                                              <a:dgm id="{9E9998C4-2265-4E63-93CC-CC820328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142025-A6E8-455C-8914-6957F7460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">
                                            <p:graphicEl>
                                              <a:dgm id="{0A142025-A6E8-455C-8914-6957F7460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>
                                            <p:graphicEl>
                                              <a:dgm id="{0A142025-A6E8-455C-8914-6957F7460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">
                                            <p:graphicEl>
                                              <a:dgm id="{0A142025-A6E8-455C-8914-6957F7460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BDA18-F1C5-4826-B16E-A63953B94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">
                                            <p:graphicEl>
                                              <a:dgm id="{916BDA18-F1C5-4826-B16E-A63953B94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">
                                            <p:graphicEl>
                                              <a:dgm id="{916BDA18-F1C5-4826-B16E-A63953B94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">
                                            <p:graphicEl>
                                              <a:dgm id="{916BDA18-F1C5-4826-B16E-A63953B94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93238-B0E1-4283-BDB3-3AD38930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">
                                            <p:graphicEl>
                                              <a:dgm id="{8B193238-B0E1-4283-BDB3-3AD38930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">
                                            <p:graphicEl>
                                              <a:dgm id="{8B193238-B0E1-4283-BDB3-3AD38930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">
                                            <p:graphicEl>
                                              <a:dgm id="{8B193238-B0E1-4283-BDB3-3AD38930D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1A9B0-441F-439E-B66D-702DF2FEF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">
                                            <p:graphicEl>
                                              <a:dgm id="{2441A9B0-441F-439E-B66D-702DF2FEF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">
                                            <p:graphicEl>
                                              <a:dgm id="{2441A9B0-441F-439E-B66D-702DF2FEF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">
                                            <p:graphicEl>
                                              <a:dgm id="{2441A9B0-441F-439E-B66D-702DF2FEF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5D7AC-EE14-43C5-8918-C6179E6BA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">
                                            <p:graphicEl>
                                              <a:dgm id="{7425D7AC-EE14-43C5-8918-C6179E6BA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">
                                            <p:graphicEl>
                                              <a:dgm id="{7425D7AC-EE14-43C5-8918-C6179E6BA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">
                                            <p:graphicEl>
                                              <a:dgm id="{7425D7AC-EE14-43C5-8918-C6179E6BA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8BCE7-D0B2-49F0-891D-E403ED73E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">
                                            <p:graphicEl>
                                              <a:dgm id="{7078BCE7-D0B2-49F0-891D-E403ED73E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">
                                            <p:graphicEl>
                                              <a:dgm id="{7078BCE7-D0B2-49F0-891D-E403ED73E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">
                                            <p:graphicEl>
                                              <a:dgm id="{7078BCE7-D0B2-49F0-891D-E403ED73E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CE14B-AB29-457D-958A-33D319E68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">
                                            <p:graphicEl>
                                              <a:dgm id="{5B4CE14B-AB29-457D-958A-33D319E68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">
                                            <p:graphicEl>
                                              <a:dgm id="{5B4CE14B-AB29-457D-958A-33D319E68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">
                                            <p:graphicEl>
                                              <a:dgm id="{5B4CE14B-AB29-457D-958A-33D319E68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19FD3-D1F5-45AD-94B7-056BB8A6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">
                                            <p:graphicEl>
                                              <a:dgm id="{F6519FD3-D1F5-45AD-94B7-056BB8A6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">
                                            <p:graphicEl>
                                              <a:dgm id="{F6519FD3-D1F5-45AD-94B7-056BB8A62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">
                                            <p:graphicEl>
                                              <a:dgm id="{F6519FD3-D1F5-45AD-94B7-056BB8A62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A3C31-4118-4E17-BBB2-AA3AC136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">
                                            <p:graphicEl>
                                              <a:dgm id="{C80A3C31-4118-4E17-BBB2-AA3AC136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">
                                            <p:graphicEl>
                                              <a:dgm id="{C80A3C31-4118-4E17-BBB2-AA3AC136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">
                                            <p:graphicEl>
                                              <a:dgm id="{C80A3C31-4118-4E17-BBB2-AA3AC1362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2DD3D-B590-4866-9A00-3F14FC56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">
                                            <p:graphicEl>
                                              <a:dgm id="{B7E2DD3D-B590-4866-9A00-3F14FC56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">
                                            <p:graphicEl>
                                              <a:dgm id="{B7E2DD3D-B590-4866-9A00-3F14FC56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">
                                            <p:graphicEl>
                                              <a:dgm id="{B7E2DD3D-B590-4866-9A00-3F14FC569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190D7-9249-4F6A-992A-500BC8BA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">
                                            <p:graphicEl>
                                              <a:dgm id="{902190D7-9249-4F6A-992A-500BC8BA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">
                                            <p:graphicEl>
                                              <a:dgm id="{902190D7-9249-4F6A-992A-500BC8BA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">
                                            <p:graphicEl>
                                              <a:dgm id="{902190D7-9249-4F6A-992A-500BC8BA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7D307-0C40-48B4-88D7-5F0E4F923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">
                                            <p:graphicEl>
                                              <a:dgm id="{11A7D307-0C40-48B4-88D7-5F0E4F923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4">
                                            <p:graphicEl>
                                              <a:dgm id="{11A7D307-0C40-48B4-88D7-5F0E4F923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">
                                            <p:graphicEl>
                                              <a:dgm id="{11A7D307-0C40-48B4-88D7-5F0E4F923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AD44C-B639-4A3D-8932-4A058608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">
                                            <p:graphicEl>
                                              <a:dgm id="{6E7AD44C-B639-4A3D-8932-4A058608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">
                                            <p:graphicEl>
                                              <a:dgm id="{6E7AD44C-B639-4A3D-8932-4A0586080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">
                                            <p:graphicEl>
                                              <a:dgm id="{6E7AD44C-B639-4A3D-8932-4A0586080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31A8E-CD41-4562-AAFF-51AB2EC9E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">
                                            <p:graphicEl>
                                              <a:dgm id="{9BB31A8E-CD41-4562-AAFF-51AB2EC9E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4">
                                            <p:graphicEl>
                                              <a:dgm id="{9BB31A8E-CD41-4562-AAFF-51AB2EC9E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4">
                                            <p:graphicEl>
                                              <a:dgm id="{9BB31A8E-CD41-4562-AAFF-51AB2EC9E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CDFC6-4FD7-44A1-AB26-887EE68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4">
                                            <p:graphicEl>
                                              <a:dgm id="{EC3CDFC6-4FD7-44A1-AB26-887EE68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4">
                                            <p:graphicEl>
                                              <a:dgm id="{EC3CDFC6-4FD7-44A1-AB26-887EE68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4">
                                            <p:graphicEl>
                                              <a:dgm id="{EC3CDFC6-4FD7-44A1-AB26-887EE68EF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2EB7FA-22B1-4EF5-9A18-78C810CD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">
                                            <p:graphicEl>
                                              <a:dgm id="{6A2EB7FA-22B1-4EF5-9A18-78C810CD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">
                                            <p:graphicEl>
                                              <a:dgm id="{6A2EB7FA-22B1-4EF5-9A18-78C810CD2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4">
                                            <p:graphicEl>
                                              <a:dgm id="{6A2EB7FA-22B1-4EF5-9A18-78C810CD2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EFB69-8C38-4CDE-A19E-D8B10F73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">
                                            <p:graphicEl>
                                              <a:dgm id="{568EFB69-8C38-4CDE-A19E-D8B10F73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">
                                            <p:graphicEl>
                                              <a:dgm id="{568EFB69-8C38-4CDE-A19E-D8B10F73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4">
                                            <p:graphicEl>
                                              <a:dgm id="{568EFB69-8C38-4CDE-A19E-D8B10F73B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Autofit/>
          </a:bodyPr>
          <a:lstStyle/>
          <a:p>
            <a:r>
              <a:rPr lang="ru-RU" sz="2000" b="1" i="1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Подготовка и принятие ведомственного акта, предусматривающего </a:t>
            </a:r>
            <a:r>
              <a:rPr lang="ru-RU" sz="2000" b="1" i="1" u="sng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изложение в новой редакции</a:t>
            </a:r>
            <a:r>
              <a:rPr lang="ru-RU" sz="2000" b="1" i="1" dirty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утвержденного акта, приложения к акту, осуществляется если</a:t>
            </a:r>
            <a:r>
              <a:rPr lang="ru-RU" sz="2000" b="1" i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:</a:t>
            </a:r>
            <a:endParaRPr lang="ru-RU" sz="20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9441491"/>
              </p:ext>
            </p:extLst>
          </p:nvPr>
        </p:nvGraphicFramePr>
        <p:xfrm>
          <a:off x="827584" y="2132856"/>
          <a:ext cx="74888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1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E365F-D611-4B84-942C-00B7123F6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dgm id="{7EBE365F-D611-4B84-942C-00B7123F6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6D5EE-1DAF-4AB3-AF26-35D68CA8E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AD56D5EE-1DAF-4AB3-AF26-35D68CA8E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52705-D333-42B2-B412-F9A33FDC5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EA552705-D333-42B2-B412-F9A33FDC5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8FBFCE-015C-4E18-AA4A-49B4AC573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6C8FBFCE-015C-4E18-AA4A-49B4AC573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600" b="1" i="1" dirty="0" smtClean="0"/>
              <a:t>(</a:t>
            </a:r>
            <a:r>
              <a:rPr lang="ru-RU" sz="3600" b="1" i="1" dirty="0"/>
              <a:t>1)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1. </a:t>
            </a:r>
            <a:r>
              <a:rPr lang="ru-RU" sz="3600" i="1" dirty="0" smtClean="0"/>
              <a:t>Приложение к </a:t>
            </a:r>
            <a:r>
              <a:rPr lang="ru-RU" sz="3600" i="1" dirty="0"/>
              <a:t>решению Слуцкого районного исполнительного комитета от 24 декабря 2010 г. № 3118 «Об </a:t>
            </a:r>
            <a:r>
              <a:rPr lang="ru-RU" sz="3600" i="1" dirty="0" smtClean="0"/>
              <a:t>установлении ведомственной </a:t>
            </a:r>
            <a:r>
              <a:rPr lang="ru-RU" sz="3600" i="1" dirty="0"/>
              <a:t>классификации расходов районного бюджета Слуцкого района» изложить в новой редакции </a:t>
            </a:r>
            <a:r>
              <a:rPr lang="ru-RU" sz="3600" i="1" u="sng" dirty="0" smtClean="0"/>
              <a:t>(прилагается)</a:t>
            </a:r>
            <a:r>
              <a:rPr lang="ru-RU" sz="3600" i="1" dirty="0" smtClean="0"/>
              <a:t>.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2. Настоящее решение вступает в силу после его официального опубликования.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Председатель  							…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Управляющий делами						…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Приложение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к </a:t>
            </a:r>
            <a:r>
              <a:rPr lang="ru-RU" sz="3600" i="1" dirty="0"/>
              <a:t>решению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Слуцкого </a:t>
            </a:r>
            <a:r>
              <a:rPr lang="ru-RU" sz="3600" i="1" dirty="0"/>
              <a:t>районного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исполнительного </a:t>
            </a:r>
            <a:r>
              <a:rPr lang="ru-RU" sz="3600" i="1" dirty="0"/>
              <a:t>комитета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24.12.2010 </a:t>
            </a:r>
            <a:r>
              <a:rPr lang="ru-RU" sz="3600" i="1" dirty="0"/>
              <a:t>№ 3118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(</a:t>
            </a:r>
            <a:r>
              <a:rPr lang="ru-RU" sz="3600" i="1" dirty="0"/>
              <a:t>в редакции решения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Слуцкого </a:t>
            </a:r>
            <a:r>
              <a:rPr lang="ru-RU" sz="3600" i="1" dirty="0"/>
              <a:t>районного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исполнительного </a:t>
            </a:r>
            <a:r>
              <a:rPr lang="ru-RU" sz="3600" i="1" dirty="0"/>
              <a:t>комитета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18.06.2018 </a:t>
            </a:r>
            <a:r>
              <a:rPr lang="ru-RU" sz="3600" i="1" dirty="0"/>
              <a:t>№ 1539)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b="1" i="1" dirty="0"/>
              <a:t>(2)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         Внести </a:t>
            </a:r>
            <a:r>
              <a:rPr lang="ru-RU" sz="3600" i="1" dirty="0"/>
              <a:t>в постановление Правления Национального банка Республики Беларусь от 22 апреля 2016 г. № 5 «Об </a:t>
            </a:r>
            <a:r>
              <a:rPr lang="ru-RU" sz="3600" i="1" dirty="0" smtClean="0"/>
              <a:t>утверждении Инструкции </a:t>
            </a:r>
            <a:r>
              <a:rPr lang="ru-RU" sz="3600" i="1" dirty="0"/>
              <a:t>о …» следующие изменения: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1.1……;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1.2. Инструкцию о …, утвержденную этим постановлением, изложить в новой редакции (прилагается).                                                  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/>
              <a:t>Председатель  </a:t>
            </a:r>
            <a:r>
              <a:rPr lang="ru-RU" sz="3600" i="1" dirty="0" smtClean="0"/>
              <a:t>				</a:t>
            </a:r>
            <a:r>
              <a:rPr lang="ru-RU" sz="3600" i="1" dirty="0"/>
              <a:t>		…</a:t>
            </a: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i="1" dirty="0" smtClean="0"/>
              <a:t>				УТВЕРЖДЕНО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Постановление </a:t>
            </a:r>
            <a:r>
              <a:rPr lang="ru-RU" sz="3600" i="1" dirty="0"/>
              <a:t>Правления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Национального </a:t>
            </a:r>
            <a:r>
              <a:rPr lang="ru-RU" sz="3600" i="1" dirty="0"/>
              <a:t>банка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Республики </a:t>
            </a:r>
            <a:r>
              <a:rPr lang="ru-RU" sz="3600" i="1" dirty="0"/>
              <a:t>Беларусь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22.04.2016 </a:t>
            </a:r>
            <a:r>
              <a:rPr lang="ru-RU" sz="3600" i="1" dirty="0"/>
              <a:t>№ 5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(</a:t>
            </a:r>
            <a:r>
              <a:rPr lang="ru-RU" sz="3600" i="1" dirty="0"/>
              <a:t>в редакции постановления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Правления </a:t>
            </a:r>
            <a:r>
              <a:rPr lang="ru-RU" sz="3600" i="1" dirty="0"/>
              <a:t>Национального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банка </a:t>
            </a:r>
            <a:r>
              <a:rPr lang="ru-RU" sz="3600" i="1" dirty="0"/>
              <a:t>Республики Беларусь</a:t>
            </a: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				01.08.2018 </a:t>
            </a:r>
            <a:r>
              <a:rPr lang="ru-RU" sz="3600" i="1" dirty="0"/>
              <a:t>№ 6)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25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75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5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25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При прогнозировании последствий принятия нормативного правового акта осуществляются</a:t>
            </a:r>
            <a:r>
              <a:rPr lang="ru-RU" sz="2000" b="1" i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sz="200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371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24500" cmpd="dbl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Результаты </a:t>
            </a:r>
            <a:r>
              <a:rPr lang="ru-RU" sz="2400" b="1" i="1" dirty="0">
                <a:ln w="24500" cmpd="dbl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прогнозирования последствий принятия  ведомственного акта включаются в</a:t>
            </a:r>
            <a:r>
              <a:rPr lang="ru-RU" sz="2400" b="1" i="1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обоснование необходимости его принятия </a:t>
            </a:r>
            <a:r>
              <a:rPr lang="ru-RU" sz="2400" b="1" i="1" dirty="0">
                <a:ln w="24500" cmpd="dbl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</a:t>
            </a:r>
            <a:r>
              <a:rPr lang="ru-RU" sz="2400" b="1" i="1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400" b="1" i="1" dirty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финансово-экономическое обоснование</a:t>
            </a:r>
            <a:r>
              <a:rPr lang="ru-RU" sz="2400" b="1" i="1" dirty="0" smtClean="0">
                <a:ln w="24500" cmpd="dbl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b="1" i="1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4867483"/>
              </p:ext>
            </p:extLst>
          </p:nvPr>
        </p:nvGraphicFramePr>
        <p:xfrm>
          <a:off x="683568" y="1628800"/>
          <a:ext cx="777686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1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63C2A6-51EC-4746-855E-11024DD6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graphicEl>
                                              <a:dgm id="{4463C2A6-51EC-4746-855E-11024DD6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graphicEl>
                                              <a:dgm id="{4463C2A6-51EC-4746-855E-11024DD6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graphicEl>
                                              <a:dgm id="{4463C2A6-51EC-4746-855E-11024DD6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94FD8-2015-44C5-9DA4-92C840518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graphicEl>
                                              <a:dgm id="{42B94FD8-2015-44C5-9DA4-92C840518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graphicEl>
                                              <a:dgm id="{42B94FD8-2015-44C5-9DA4-92C840518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graphicEl>
                                              <a:dgm id="{42B94FD8-2015-44C5-9DA4-92C840518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0870F2-6315-4846-A3B3-A08BA749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graphicEl>
                                              <a:dgm id="{200870F2-6315-4846-A3B3-A08BA7495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graphicEl>
                                              <a:dgm id="{200870F2-6315-4846-A3B3-A08BA749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graphicEl>
                                              <a:dgm id="{200870F2-6315-4846-A3B3-A08BA749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A547C4-8D6D-4344-8EB8-120BCFB0F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graphicEl>
                                              <a:dgm id="{ECA547C4-8D6D-4344-8EB8-120BCFB0F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graphicEl>
                                              <a:dgm id="{ECA547C4-8D6D-4344-8EB8-120BCFB0F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graphicEl>
                                              <a:dgm id="{ECA547C4-8D6D-4344-8EB8-120BCFB0F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DED906-0CCE-422A-AB79-E289EFB6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graphicEl>
                                              <a:dgm id="{6CDED906-0CCE-422A-AB79-E289EFB68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graphicEl>
                                              <a:dgm id="{6CDED906-0CCE-422A-AB79-E289EFB6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graphicEl>
                                              <a:dgm id="{6CDED906-0CCE-422A-AB79-E289EFB68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100" b="1" i="1" dirty="0" smtClean="0"/>
              <a:t>(</a:t>
            </a:r>
            <a:r>
              <a:rPr lang="ru-RU" sz="3100" b="1" i="1" dirty="0"/>
              <a:t>1)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Внести в Инструкцию о …, утвержденную постановлением Министерства спорта и туризма Республики Беларусь от 15 сентября 2018 г. № 16, </a:t>
            </a:r>
            <a:r>
              <a:rPr lang="ru-RU" sz="3100" i="1" u="sng" dirty="0"/>
              <a:t>изменения и дополнения, изложив ее в новой редакции (прилагается)</a:t>
            </a:r>
            <a:r>
              <a:rPr lang="ru-RU" sz="3100" i="1" dirty="0"/>
              <a:t>.</a:t>
            </a:r>
          </a:p>
          <a:p>
            <a:pPr marL="0" indent="0">
              <a:buNone/>
            </a:pPr>
            <a:endParaRPr lang="ru-RU" sz="3100" i="1" dirty="0"/>
          </a:p>
          <a:p>
            <a:pPr marL="0" indent="0">
              <a:buNone/>
            </a:pPr>
            <a:r>
              <a:rPr lang="ru-RU" sz="3100" b="1" i="1" dirty="0" smtClean="0"/>
              <a:t> </a:t>
            </a:r>
            <a:r>
              <a:rPr lang="ru-RU" sz="3100" b="1" i="1" dirty="0"/>
              <a:t>(2)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Внести в приложение к решению Быховского районного исполнительного комитета от 14 апреля 2017 г. № 2 «Об организации …» </a:t>
            </a:r>
            <a:r>
              <a:rPr lang="ru-RU" sz="3100" i="1" u="sng" dirty="0"/>
              <a:t>изменения, изложив его в новой редакции (прилагается</a:t>
            </a:r>
            <a:r>
              <a:rPr lang="ru-RU" sz="3100" i="1" u="sng" dirty="0" smtClean="0"/>
              <a:t>).</a:t>
            </a:r>
            <a:r>
              <a:rPr lang="ru-RU" sz="3100" i="1" dirty="0"/>
              <a:t> </a:t>
            </a:r>
          </a:p>
          <a:p>
            <a:pPr marL="0" indent="0">
              <a:buNone/>
            </a:pPr>
            <a:endParaRPr lang="ru-RU" sz="3100" b="1" i="1" dirty="0" smtClean="0"/>
          </a:p>
          <a:p>
            <a:pPr marL="0" indent="0">
              <a:buNone/>
            </a:pPr>
            <a:r>
              <a:rPr lang="ru-RU" sz="3100" b="1" i="1" dirty="0" smtClean="0"/>
              <a:t>(</a:t>
            </a:r>
            <a:r>
              <a:rPr lang="ru-RU" sz="3100" b="1" i="1" dirty="0"/>
              <a:t>3)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Приложение к решению Витебского районного исполнительного комитета от 29 декабря 2017 г. № 204 «Об установлении планово-расчетных цен …» </a:t>
            </a:r>
            <a:r>
              <a:rPr lang="ru-RU" sz="3100" i="1" u="sng" dirty="0"/>
              <a:t>изложить в следующей редакции (прилагается).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 </a:t>
            </a:r>
          </a:p>
          <a:p>
            <a:pPr marL="0" indent="0">
              <a:buNone/>
            </a:pPr>
            <a:r>
              <a:rPr lang="ru-RU" sz="3100" b="1" i="1" dirty="0"/>
              <a:t>(4)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1. Внести в решение Витебского областного исполнительного комитета от 27 декабря 2017 г. № 856 «О регулировании тарифов на коммунальные услуги» следующие изменения:</a:t>
            </a:r>
          </a:p>
          <a:p>
            <a:pPr marL="0" indent="0">
              <a:buNone/>
            </a:pPr>
            <a:r>
              <a:rPr lang="ru-RU" sz="3100" i="1" dirty="0"/>
              <a:t>……</a:t>
            </a:r>
          </a:p>
          <a:p>
            <a:pPr marL="0" indent="0">
              <a:buNone/>
            </a:pPr>
            <a:r>
              <a:rPr lang="ru-RU" sz="3100" i="1" u="sng" dirty="0"/>
              <a:t>приложение 4 к этому решению изложить в следующей редакции:</a:t>
            </a:r>
            <a:endParaRPr lang="ru-RU" sz="3100" i="1" dirty="0"/>
          </a:p>
          <a:p>
            <a:pPr marL="0" indent="0">
              <a:buNone/>
            </a:pPr>
            <a:r>
              <a:rPr lang="ru-RU" sz="3100" i="1" dirty="0"/>
              <a:t> </a:t>
            </a:r>
          </a:p>
          <a:p>
            <a:pPr marL="0" indent="0">
              <a:buNone/>
            </a:pPr>
            <a:r>
              <a:rPr lang="ru-RU" sz="3100" i="1" dirty="0" smtClean="0"/>
              <a:t>				«</a:t>
            </a:r>
            <a:r>
              <a:rPr lang="ru-RU" sz="3100" i="1" dirty="0"/>
              <a:t>Приложение 4</a:t>
            </a:r>
          </a:p>
          <a:p>
            <a:pPr marL="0" indent="0">
              <a:buNone/>
            </a:pPr>
            <a:r>
              <a:rPr lang="ru-RU" sz="3100" i="1" dirty="0" smtClean="0"/>
              <a:t>				к </a:t>
            </a:r>
            <a:r>
              <a:rPr lang="ru-RU" sz="3100" i="1" dirty="0"/>
              <a:t>решению</a:t>
            </a:r>
          </a:p>
          <a:p>
            <a:pPr marL="0" indent="0">
              <a:buNone/>
            </a:pPr>
            <a:r>
              <a:rPr lang="ru-RU" sz="3100" i="1" dirty="0" smtClean="0"/>
              <a:t>				Витебского </a:t>
            </a:r>
            <a:r>
              <a:rPr lang="ru-RU" sz="3100" i="1" dirty="0"/>
              <a:t>областного</a:t>
            </a:r>
          </a:p>
          <a:p>
            <a:pPr marL="0" indent="0">
              <a:buNone/>
            </a:pPr>
            <a:r>
              <a:rPr lang="ru-RU" sz="3100" i="1" dirty="0" smtClean="0"/>
              <a:t>				исполнительного </a:t>
            </a:r>
            <a:r>
              <a:rPr lang="ru-RU" sz="3100" i="1" dirty="0"/>
              <a:t>комитета</a:t>
            </a:r>
          </a:p>
          <a:p>
            <a:pPr marL="0" indent="0">
              <a:buNone/>
            </a:pPr>
            <a:r>
              <a:rPr lang="ru-RU" sz="3100" i="1" dirty="0" smtClean="0"/>
              <a:t>				27.12.2017 </a:t>
            </a:r>
            <a:r>
              <a:rPr lang="ru-RU" sz="3100" i="1" dirty="0"/>
              <a:t>№ 856</a:t>
            </a:r>
          </a:p>
          <a:p>
            <a:pPr marL="0" indent="0">
              <a:buNone/>
            </a:pPr>
            <a:r>
              <a:rPr lang="ru-RU" sz="3100" i="1" dirty="0" smtClean="0"/>
              <a:t>				(</a:t>
            </a:r>
            <a:r>
              <a:rPr lang="ru-RU" sz="3100" i="1" dirty="0"/>
              <a:t>в редакции решения</a:t>
            </a:r>
          </a:p>
          <a:p>
            <a:pPr marL="0" indent="0">
              <a:buNone/>
            </a:pPr>
            <a:r>
              <a:rPr lang="ru-RU" sz="3100" i="1" dirty="0" smtClean="0"/>
              <a:t>				Витебского </a:t>
            </a:r>
            <a:r>
              <a:rPr lang="ru-RU" sz="3100" i="1" dirty="0"/>
              <a:t>областного</a:t>
            </a:r>
          </a:p>
          <a:p>
            <a:pPr marL="0" indent="0">
              <a:buNone/>
            </a:pPr>
            <a:r>
              <a:rPr lang="ru-RU" sz="3100" i="1" dirty="0" smtClean="0"/>
              <a:t>				исполнительного </a:t>
            </a:r>
            <a:r>
              <a:rPr lang="ru-RU" sz="3100" i="1" dirty="0"/>
              <a:t>комитета</a:t>
            </a:r>
          </a:p>
          <a:p>
            <a:pPr marL="0" indent="0">
              <a:buNone/>
            </a:pPr>
            <a:r>
              <a:rPr lang="ru-RU" sz="3100" i="1" dirty="0" smtClean="0"/>
              <a:t>				24.05.2018 </a:t>
            </a:r>
            <a:r>
              <a:rPr lang="ru-RU" sz="3100" i="1" dirty="0"/>
              <a:t>№ 346)</a:t>
            </a:r>
          </a:p>
          <a:p>
            <a:pPr marL="0" indent="0">
              <a:buNone/>
            </a:pPr>
            <a:r>
              <a:rPr lang="ru-RU" sz="3100" i="1" dirty="0"/>
              <a:t> </a:t>
            </a:r>
          </a:p>
          <a:p>
            <a:pPr marL="0" indent="0">
              <a:buNone/>
            </a:pPr>
            <a:r>
              <a:rPr lang="ru-RU" sz="3100" i="1" dirty="0"/>
              <a:t>…………».</a:t>
            </a:r>
          </a:p>
          <a:p>
            <a:pPr marL="0" indent="0">
              <a:buNone/>
            </a:pPr>
            <a:r>
              <a:rPr lang="ru-RU" sz="3100" i="1" dirty="0"/>
              <a:t>2. Настоящее решение вступает в силу после его официального опубликования</a:t>
            </a:r>
            <a:r>
              <a:rPr lang="ru-RU" sz="3100" i="1" dirty="0" smtClean="0"/>
              <a:t>.</a:t>
            </a:r>
            <a:endParaRPr lang="ru-RU" sz="31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323647" cy="185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	1</a:t>
            </a:r>
            <a:r>
              <a:rPr lang="ru-RU" i="1" dirty="0"/>
              <a:t>. </a:t>
            </a:r>
            <a:r>
              <a:rPr lang="ru-RU" i="1" u="sng" dirty="0"/>
              <a:t>Инструкцию</a:t>
            </a:r>
            <a:r>
              <a:rPr lang="ru-RU" i="1" dirty="0"/>
              <a:t> о некоторых вопросах выдачи, обращения и погашения инвестиционных паев, утвержденную постановлением Министерства финансов Республики Беларусь от 1 июня 2018 г. № 41, </a:t>
            </a:r>
            <a:r>
              <a:rPr lang="ru-RU" i="1" u="sng" dirty="0"/>
              <a:t>изложить в новой редакции</a:t>
            </a:r>
            <a:r>
              <a:rPr lang="ru-RU" i="1" dirty="0"/>
              <a:t> (прилагается).</a:t>
            </a: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	2</a:t>
            </a:r>
            <a:r>
              <a:rPr lang="ru-RU" i="1" dirty="0"/>
              <a:t>. </a:t>
            </a:r>
            <a:r>
              <a:rPr lang="ru-RU" i="1" u="sng" dirty="0"/>
              <a:t>Признать утратившим силу</a:t>
            </a:r>
            <a:r>
              <a:rPr lang="ru-RU" i="1" dirty="0"/>
              <a:t> постановление Министерства финансов Республики Беларусь от 4 сентября 2018 г. № 18 «</a:t>
            </a:r>
            <a:r>
              <a:rPr lang="ru-RU" i="1" u="sng" dirty="0"/>
              <a:t>Об изменении Инструкции</a:t>
            </a:r>
            <a:r>
              <a:rPr lang="ru-RU" i="1" dirty="0"/>
              <a:t> о некоторых вопросах выдачи, обращения и погашения инвестиционных паев».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896144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Признанию утратившими силу подлежат</a:t>
            </a:r>
            <a:r>
              <a:rPr lang="ru-RU" sz="28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8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7010543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F44F8-7668-428C-B134-68AE3DDB3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">
                                            <p:graphicEl>
                                              <a:dgm id="{CBEF44F8-7668-428C-B134-68AE3DDB3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8C697-45FF-40F1-9B32-470F4DF5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4">
                                            <p:graphicEl>
                                              <a:dgm id="{4248C697-45FF-40F1-9B32-470F4DF53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CAC71-03BB-4AD4-9299-9090A388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4">
                                            <p:graphicEl>
                                              <a:dgm id="{8FBCAC71-03BB-4AD4-9299-9090A388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2F741-1083-466C-BFFA-ADA8E908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4">
                                            <p:graphicEl>
                                              <a:dgm id="{24D2F741-1083-466C-BFFA-ADA8E908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DA0D0-11EC-4A66-8E7E-4436FEEC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4">
                                            <p:graphicEl>
                                              <a:dgm id="{CEBDA0D0-11EC-4A66-8E7E-4436FEEC8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B8F2A-1B04-4F46-BA87-C15A750C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4">
                                            <p:graphicEl>
                                              <a:dgm id="{320B8F2A-1B04-4F46-BA87-C15A750C8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50392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i="1" dirty="0" smtClean="0"/>
              <a:t>(</a:t>
            </a:r>
            <a:r>
              <a:rPr lang="ru-RU" sz="1000" b="1" i="1" dirty="0"/>
              <a:t>1)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 Признать утратившими силу следующие постановления Министерства здравоохранения Республики Беларусь: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1.1. постановление …..;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1.2. постановление …..;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1.3. постановление ….;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2. Настоящее постановление вступает в силу после его официального опубликования.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b="1" i="1" dirty="0"/>
              <a:t>(2)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 Утвердить Инструкцию….(прилагается</a:t>
            </a:r>
            <a:r>
              <a:rPr lang="ru-RU" sz="1000" i="1" dirty="0" smtClean="0"/>
              <a:t>).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2. Признать утратившим силу….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3. Настоящее решение вступает в силу после его официального опубликования.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b="1" i="1" dirty="0"/>
              <a:t>(3)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 Признать утратившими силу постановления Министерства жилищно-коммунального хозяйства Республики Беларусь  согласно приложению.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2. Настоящее постановление вступает в силу после его официального опубликования.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Министр									</a:t>
            </a:r>
            <a:r>
              <a:rPr lang="ru-RU" sz="1000" i="1" dirty="0" smtClean="0"/>
              <a:t>……..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                                                      				Приложение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                                                       				к постановлению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 smtClean="0"/>
              <a:t>					Министерства </a:t>
            </a:r>
            <a:r>
              <a:rPr lang="ru-RU" sz="1000" i="1" dirty="0"/>
              <a:t>жилищно-коммунального хозяйства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                                                     				Республики Беларусь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                                                                 				№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r>
              <a:rPr lang="ru-RU" sz="1000" i="1" dirty="0" smtClean="0"/>
              <a:t>ПЕРЕЧЕНЬ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утративших силу постановлений Министерства жилищно-коммунального хозяйства Республики Беларусь 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1. …….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2. …….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...</a:t>
            </a:r>
            <a:endParaRPr lang="ru-RU" sz="1000" dirty="0"/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34168"/>
            <a:ext cx="1716088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5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5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25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200" b="1" i="1" dirty="0" smtClean="0"/>
              <a:t>(</a:t>
            </a:r>
            <a:r>
              <a:rPr lang="ru-RU" sz="3200" b="1" i="1" dirty="0"/>
              <a:t>1)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 Внести изменения в следующие решения Могилевского областного исполнительного комитета: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1.1. в решении Могилевского областного исполнительного комитета от … №….: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……;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……;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1.2. из пункта 5 решения Могилевского областного исполнительного комитета от … №…. слова «….» исключить;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1.3. в решении Могилевского областного исполнительного комитета от … №….: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….;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…..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2. Настоящее решение вступает в силу после его официального опубликования.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b="1" i="1" dirty="0"/>
              <a:t>(2)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 Внести изменения в постановления Министерства обороны Республики Беларусь  согласно приложению.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2. Настоящее постановление вступает в силу после его официального опубликования.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Министр									……..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                                                      				Приложение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                                                       				к постановлению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 smtClean="0"/>
              <a:t>					Министерства </a:t>
            </a:r>
            <a:r>
              <a:rPr lang="ru-RU" sz="3200" i="1" dirty="0"/>
              <a:t>обороны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                                                     				Республики Беларусь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                                                                 				№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ПЕРЕЧЕНЬ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изменений, вносимых в постановления Министерства обороны Республики Беларусь.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1. В постановлении …..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2. В пункте 23 Инструкции…, утвержденной постановлением…., …….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3. В постановлении……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...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39752" cy="174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4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50"/>
                            </p:stCondLst>
                            <p:childTnLst>
                              <p:par>
                                <p:cTn id="9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5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5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5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5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5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25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5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Отмена ведомственного акта</a:t>
            </a:r>
            <a:r>
              <a:rPr lang="ru-RU" b="1" i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99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3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решению вышестоящего государственного органа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Примеры: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1) нормативные правовые акты нормотворческих органов, подчиненных (подотчетных) Президенту Республики Беларусь, могут быть отменены Президентом Республики Беларусь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2) нормативные правовые акты министерств, иных республиканских органов государственного управления, подчиненных Совету Министров Республики Беларусь, могут быть отменены Советом Министров Республики Беларусь, если иное не предусмотрено законодательными актами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3) решения исполнительных комитетов могут быть отменены соответствующими Советами депутатов, вышестоящими исполнительными комитетами, Президентом Республики Беларусь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4) решения местных Советов депутатов быть отменены вышестоящими Советами депутатов, Советом Республики Национального Собрания Республики Беларусь 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sz="3800" dirty="0"/>
          </a:p>
          <a:p>
            <a:pPr>
              <a:buFont typeface="Wingdings" pitchFamily="2" charset="2"/>
              <a:buChar char="Ø"/>
            </a:pPr>
            <a:r>
              <a:rPr lang="ru-RU" sz="3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инициативе самого нормотворческого органа</a:t>
            </a:r>
            <a:endParaRPr lang="ru-RU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 ценах на природный газ </a:t>
            </a:r>
            <a:endParaRPr lang="ru-RU" dirty="0"/>
          </a:p>
          <a:p>
            <a:pPr marL="0" indent="0">
              <a:buNone/>
            </a:pPr>
            <a:r>
              <a:rPr lang="ru-RU" i="1" u="sng" dirty="0"/>
              <a:t>в Республике Беларусь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изменении </a:t>
            </a:r>
            <a:r>
              <a:rPr lang="ru-RU" i="1" u="sng" dirty="0"/>
              <a:t>некоторых</a:t>
            </a:r>
            <a:r>
              <a:rPr lang="ru-RU" i="1" dirty="0"/>
              <a:t> постановлений Министерства образования Республики Беларусь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изменении постановления Министерства финансов Республики Беларусь </a:t>
            </a:r>
            <a:r>
              <a:rPr lang="ru-RU" i="1" u="sng" dirty="0"/>
              <a:t>от 15 февраля 2015 г. № 9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изменении постановлений Министерства юстиции Республики Беларусь </a:t>
            </a:r>
            <a:r>
              <a:rPr lang="ru-RU" i="1" u="sng" dirty="0"/>
              <a:t>от 22декабря 2012  г. № 48 и от 15 мая 2017 г.  № 33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(3)</a:t>
            </a:r>
            <a:r>
              <a:rPr lang="ru-RU" i="1" dirty="0"/>
              <a:t> 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изменении постановлений Министерства здравоохранения Республики Беларусь </a:t>
            </a:r>
            <a:r>
              <a:rPr lang="ru-RU" i="1" u="sng" dirty="0"/>
              <a:t>по вопросам медицинского обслуживания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5766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sz="34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sz="34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3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Об установлении форм документов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 Установить формы: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1.1. заявления о ….. согласно приложению 1;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1.2. журнала ….. согласно приложению 2.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Внести в постановление Министерства культуры Республики Беларусь …….. следующие изменения: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2.1. из пункта 2 второе предложение исключить;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2.2. пункт 5 дополнить частью второй следующего содержания: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«Конкурс проводится один раз в три года в г. Минске.».</a:t>
            </a:r>
            <a:endParaRPr lang="ru-RU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3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установлении форм документов и внесении изменения в постановление Министерства культуры Республики Беларусь от …….. № …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7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856984" cy="64087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3400" b="1" i="1" dirty="0" smtClean="0"/>
          </a:p>
          <a:p>
            <a:pPr marL="0" indent="0">
              <a:buNone/>
            </a:pPr>
            <a:endParaRPr lang="ru-RU" sz="3400" b="1" i="1" dirty="0"/>
          </a:p>
          <a:p>
            <a:pPr marL="0" indent="0">
              <a:buNone/>
            </a:pPr>
            <a:r>
              <a:rPr lang="ru-RU" sz="5000" b="1" i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sz="50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50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 требованиях к оформлению нормативных правовых актов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 Установить, что: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1.1.	  ……. 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1.2.	  ……  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Признать утратившими силу: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2.1. постановление Министерства юстиции Республики Беларусь ..…..  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2.2. пункт 8 постановления Министерства юстиции Республики Беларусь ..…..  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изменении постановления Министерства спорта и туризма Республики Беларусь от …….. № 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1. Внести в постановление Министерства спорта и туризма Республики Беларусь…..  следующие изменения: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……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Признать утратившим силу: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постановление Министерства спорта и туризма Республики Беларусь ………  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подпункт 7.3 пункта 7 постановления Министерства спорта и туризма Республики Беларусь …. .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sz="3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50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5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      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 утверждении Правил ведения лесного хозяйства на территориях, подвергшихся радиоактивному загрязнению, </a:t>
            </a:r>
            <a:r>
              <a:rPr lang="ru-RU" i="1" u="sng" dirty="0"/>
              <a:t>и признании утратившими силу постановлений Министерства лесного хозяйства Республики Беларусь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1</a:t>
            </a:r>
            <a:r>
              <a:rPr lang="ru-RU" i="1" dirty="0"/>
              <a:t>. Утвердить Правила…..(прилагаются).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Признать утратившими силу: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проведении </a:t>
            </a:r>
            <a:r>
              <a:rPr lang="ru-RU" sz="1800" b="1" i="1" dirty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юридической службой</a:t>
            </a:r>
            <a:r>
              <a:rPr lang="ru-RU" sz="1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обязательной юридической экспертизы </a:t>
            </a:r>
            <a:r>
              <a:rPr lang="ru-RU" sz="1800" b="1" i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основными критериями оценки</a:t>
            </a:r>
            <a:r>
              <a:rPr lang="ru-RU" sz="1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i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r>
              <a:rPr lang="ru-RU" sz="1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ведомственного  акта являются</a:t>
            </a:r>
            <a:r>
              <a:rPr lang="ru-RU" sz="1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3297496"/>
              </p:ext>
            </p:extLst>
          </p:nvPr>
        </p:nvGraphicFramePr>
        <p:xfrm>
          <a:off x="301625" y="1527175"/>
          <a:ext cx="8518847" cy="31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486916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При проведении обязательной юридической экспертизы проекта акта также оцениваются: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обоснованность выбора вида нормативного правового акта;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необходимость и приоритетность правового регулирования соответствующих общественных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2416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6C55BC-71A7-45EA-A116-5A2BB4DAE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graphicEl>
                                              <a:dgm id="{556C55BC-71A7-45EA-A116-5A2BB4DAE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556C55BC-71A7-45EA-A116-5A2BB4DAE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556C55BC-71A7-45EA-A116-5A2BB4DAE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9CB484-916B-43B9-8E17-AC2D4BDD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E69CB484-916B-43B9-8E17-AC2D4BDD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E69CB484-916B-43B9-8E17-AC2D4BDD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69CB484-916B-43B9-8E17-AC2D4BDD9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A3EED5-8DC4-4673-90F1-A61585DCD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E4A3EED5-8DC4-4673-90F1-A61585DCD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E4A3EED5-8DC4-4673-90F1-A61585DCD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4A3EED5-8DC4-4673-90F1-A61585DCD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0718CC-E1F4-4EB0-A6CA-98886432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950718CC-E1F4-4EB0-A6CA-98886432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950718CC-E1F4-4EB0-A6CA-988864323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50718CC-E1F4-4EB0-A6CA-988864323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C66FF0-F191-4D35-943B-BD17D4DE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92C66FF0-F191-4D35-943B-BD17D4DE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92C66FF0-F191-4D35-943B-BD17D4DE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92C66FF0-F191-4D35-943B-BD17D4DE2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3E668-B50F-4838-AD1B-CE81CC2B8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D463E668-B50F-4838-AD1B-CE81CC2B8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D463E668-B50F-4838-AD1B-CE81CC2B8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D463E668-B50F-4838-AD1B-CE81CC2B8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8B034F-7E93-4A67-AC30-6B925EA3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988B034F-7E93-4A67-AC30-6B925EA3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988B034F-7E93-4A67-AC30-6B925EA32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988B034F-7E93-4A67-AC30-6B925EA32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03CB80-20BD-45D4-B44C-9215A602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8403CB80-20BD-45D4-B44C-9215A602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8403CB80-20BD-45D4-B44C-9215A6021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8403CB80-20BD-45D4-B44C-9215A6021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5926432" cy="4572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Об </a:t>
            </a:r>
            <a:r>
              <a:rPr lang="ru-RU" i="1" dirty="0"/>
              <a:t>изменении постановления Министерства юстиции Республики Беларусь от…№…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	1</a:t>
            </a:r>
            <a:r>
              <a:rPr lang="ru-RU" i="1" dirty="0"/>
              <a:t>. Внести в Инструкцию …..., утвержденную постановлением Министерства юстиции Республики Беларусь …., следующие изменения: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37" y="2636912"/>
            <a:ext cx="24482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0" y="1527048"/>
            <a:ext cx="6393912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 Настоящее Положение определяет условия и порядок награждения Почетным дипломом Министерства антимонопольного регулирования и торговли «За заслуги в развитии конкуренции» (далее - Почетный диплом).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… Министерство спорта и туризма (далее – </a:t>
            </a:r>
            <a:r>
              <a:rPr lang="ru-RU" i="1" dirty="0" err="1"/>
              <a:t>Минспорта</a:t>
            </a:r>
            <a:r>
              <a:rPr lang="ru-RU" i="1" dirty="0"/>
              <a:t>) …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2" y="2204864"/>
            <a:ext cx="2013654" cy="28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4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 </a:t>
            </a:r>
            <a:endParaRPr lang="ru-RU" dirty="0">
              <a:solidFill>
                <a:schemeClr val="tx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006552" cy="4638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 На основании абзаца девятого статьи 26 и части первой статьи 39 Банковского кодекса Республики Беларусь (далее – Банковский кодекс) 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b="1" i="1" dirty="0" smtClean="0"/>
              <a:t>(</a:t>
            </a:r>
            <a:r>
              <a:rPr lang="ru-RU" b="1" i="1" dirty="0"/>
              <a:t>2)</a:t>
            </a:r>
            <a:r>
              <a:rPr lang="ru-RU" i="1" dirty="0"/>
              <a:t> … Правил ведения охотничьего хозяйства и охоты, утвержденных Указом Президента Республики Беларусь от 21 марта 2018 г. № 112 (далее – Правила)…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742463" cy="16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sz="3600" b="1" i="1" dirty="0" smtClean="0">
                <a:solidFill>
                  <a:schemeClr val="tx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856984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i="1" dirty="0"/>
              <a:t> </a:t>
            </a:r>
            <a:r>
              <a:rPr lang="ru-RU" sz="2900" b="1" i="1" dirty="0" smtClean="0"/>
              <a:t>(1)</a:t>
            </a:r>
            <a:endParaRPr lang="ru-RU" sz="2900" b="1" dirty="0"/>
          </a:p>
          <a:p>
            <a:pPr marL="0" indent="0">
              <a:buNone/>
            </a:pPr>
            <a:r>
              <a:rPr lang="ru-RU" sz="2900" i="1" dirty="0" smtClean="0"/>
              <a:t>	На </a:t>
            </a:r>
            <a:r>
              <a:rPr lang="ru-RU" sz="2900" i="1" dirty="0"/>
              <a:t>основании абзацев шестого и седьмого статьи 11 Закона Республики Беларусь от 21 июня 2002 г. №  110-З «О драгоценных металлах и драгоценных камнях» </a:t>
            </a:r>
            <a:r>
              <a:rPr lang="ru-RU" sz="2900" i="1" u="sng" dirty="0"/>
              <a:t>(далее – Закон № 110-З)</a:t>
            </a:r>
            <a:r>
              <a:rPr lang="ru-RU" sz="2900" i="1" dirty="0"/>
              <a:t> …. ПОСТАНОВЛЯЕТ:</a:t>
            </a:r>
            <a:endParaRPr lang="ru-RU" sz="2900" dirty="0"/>
          </a:p>
          <a:p>
            <a:pPr marL="0" lvl="0" indent="0">
              <a:buNone/>
            </a:pPr>
            <a:r>
              <a:rPr lang="ru-RU" sz="2900" i="1" dirty="0" smtClean="0"/>
              <a:t>	Утвердить </a:t>
            </a:r>
            <a:r>
              <a:rPr lang="ru-RU" sz="2900" i="1" dirty="0"/>
              <a:t>Инструкцию…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….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 smtClean="0"/>
              <a:t>					УТВЕРЖДЕНО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 smtClean="0"/>
              <a:t>					Постановление </a:t>
            </a:r>
            <a:r>
              <a:rPr lang="ru-RU" sz="2900" i="1" dirty="0"/>
              <a:t>…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ИНСТРУКЦИЯ ….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…</a:t>
            </a:r>
            <a:endParaRPr lang="ru-RU" sz="2900" dirty="0"/>
          </a:p>
          <a:p>
            <a:pPr marL="0" lvl="0" indent="0">
              <a:buNone/>
            </a:pPr>
            <a:r>
              <a:rPr lang="ru-RU" sz="2900" i="1" dirty="0" smtClean="0"/>
              <a:t>	Для </a:t>
            </a:r>
            <a:r>
              <a:rPr lang="ru-RU" sz="2900" i="1" dirty="0"/>
              <a:t>целей настоящей Инструкции применяются термины и их определения в значениях, установленных </a:t>
            </a:r>
            <a:r>
              <a:rPr lang="ru-RU" sz="2900" i="1" u="sng" dirty="0"/>
              <a:t>Законом № 110-З</a:t>
            </a:r>
            <a:r>
              <a:rPr lang="ru-RU" sz="2900" i="1" dirty="0"/>
              <a:t>, а также следующие термины и их определения: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...</a:t>
            </a:r>
            <a:endParaRPr lang="ru-RU" sz="2900" dirty="0"/>
          </a:p>
          <a:p>
            <a:pPr marL="0" indent="0">
              <a:buNone/>
            </a:pPr>
            <a:r>
              <a:rPr lang="ru-RU" sz="3800" b="1" i="1" dirty="0" smtClean="0">
                <a:effectLst/>
              </a:rPr>
              <a:t>(2)</a:t>
            </a:r>
            <a:endParaRPr lang="ru-RU" sz="3800" b="1" dirty="0">
              <a:effectLst/>
            </a:endParaRPr>
          </a:p>
          <a:p>
            <a:pPr marL="0" indent="0">
              <a:buNone/>
            </a:pPr>
            <a:r>
              <a:rPr lang="ru-RU" sz="2900" i="1" dirty="0"/>
              <a:t> 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 smtClean="0"/>
              <a:t>	2</a:t>
            </a:r>
            <a:r>
              <a:rPr lang="ru-RU" sz="2900" i="1" dirty="0"/>
              <a:t>. Настоящие Правила представляют собой совокупность положений, определяющих требования, предъявляемые к регистраторам при выполнении ими профессиональных обязанностей, в том числе во взаимоотношениях с гражданами Республики Беларусь, иностранными гражданами и лицами без гражданства, организациями </a:t>
            </a:r>
            <a:r>
              <a:rPr lang="ru-RU" sz="2900" i="1" u="sng" dirty="0"/>
              <a:t>(далее - заявители)</a:t>
            </a:r>
            <a:r>
              <a:rPr lang="ru-RU" sz="2900" i="1" dirty="0"/>
              <a:t>…</a:t>
            </a: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…</a:t>
            </a:r>
            <a:endParaRPr lang="ru-RU" sz="2900" dirty="0"/>
          </a:p>
          <a:p>
            <a:pPr marL="0" indent="0" algn="ctr">
              <a:buNone/>
            </a:pPr>
            <a:r>
              <a:rPr lang="ru-RU" sz="2900" i="1" dirty="0"/>
              <a:t>ГЛАВА 3</a:t>
            </a:r>
            <a:endParaRPr lang="ru-RU" sz="2900" dirty="0"/>
          </a:p>
          <a:p>
            <a:pPr marL="0" indent="0" algn="ctr">
              <a:buNone/>
            </a:pPr>
            <a:r>
              <a:rPr lang="ru-RU" sz="2900" i="1" dirty="0"/>
              <a:t>ОТНОШЕНИЯ РЕГИСТРАТОРА С </a:t>
            </a:r>
            <a:r>
              <a:rPr lang="ru-RU" sz="2900" i="1" u="sng" dirty="0"/>
              <a:t>ЗАЯВИТЕЛЯМИ</a:t>
            </a:r>
            <a:endParaRPr lang="ru-RU" sz="2900" dirty="0"/>
          </a:p>
          <a:p>
            <a:pPr marL="0" indent="0" algn="ctr">
              <a:buNone/>
            </a:pPr>
            <a:r>
              <a:rPr lang="ru-RU" sz="2900" i="1" dirty="0"/>
              <a:t>…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6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</a:t>
            </a:r>
            <a:r>
              <a:rPr lang="ru-RU" sz="3600" b="1" i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применении в ведомственном акте ссылок на иные нормативные правовые акты (их структурные элементы) источники официального опубликования таких актов не указываются</a:t>
            </a:r>
            <a:r>
              <a:rPr lang="ru-RU" sz="36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… </a:t>
            </a:r>
            <a:r>
              <a:rPr lang="ru-RU" i="1" dirty="0"/>
              <a:t>в порядке, определенном, постановлением Совета Министров Республики Беларусь от 24 февраля 2006 г. № 269 «Об утверждении Положения о порядке выдачи органами государственного энергетического надзора заключений на использование электрической энергии для целей нагрева»</a:t>
            </a:r>
            <a:r>
              <a:rPr lang="ru-RU" b="1" i="1" dirty="0"/>
              <a:t> </a:t>
            </a:r>
            <a:r>
              <a:rPr lang="ru-RU" i="1" u="sng" dirty="0"/>
              <a:t>(Национальный реестр правовых актов Республики Беларусь, 2006 г., № 40, 5/21022).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74" y="5201817"/>
            <a:ext cx="1656183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 ...предусмотренных Конституцией Республики Беларусь...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...в случаях, указанных в пункте 2 статьи 69 Лесного кодекса Республики Беларусь...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934344" cy="19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i="1" dirty="0"/>
              <a:t> </a:t>
            </a:r>
            <a:endParaRPr lang="ru-RU" sz="3200" dirty="0"/>
          </a:p>
          <a:p>
            <a:pPr marL="0" indent="0">
              <a:buNone/>
            </a:pPr>
            <a:r>
              <a:rPr lang="ru-RU" sz="3200" i="1" dirty="0"/>
              <a:t>… установленных Законом Республики Беларусь от 4 января 2014 г. </a:t>
            </a:r>
            <a:r>
              <a:rPr lang="ru-RU" sz="3200" i="1" u="sng" dirty="0"/>
              <a:t>№ 125-З</a:t>
            </a:r>
            <a:r>
              <a:rPr lang="ru-RU" sz="3200" i="1" dirty="0"/>
              <a:t> «О физической культуре и спорте»…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63162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438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(</a:t>
            </a:r>
            <a:r>
              <a:rPr lang="ru-RU" b="1" i="1" dirty="0"/>
              <a:t>1)</a:t>
            </a:r>
            <a:r>
              <a:rPr lang="ru-RU" i="1" dirty="0"/>
              <a:t> На основании подпункта 6.1 пункта 6 Положения о Министерстве спорта и туризма Республики Беларусь, утвержденного постановлением Совета Министров Республики Беларусь от 29 июля 2006 г. № 963, </a:t>
            </a:r>
            <a:r>
              <a:rPr lang="ru-RU" i="1" u="sng" dirty="0"/>
              <a:t>в редакции постановления Совета Министров Республики Беларусь от 18 июля 2014 г. № 694</a:t>
            </a:r>
            <a:r>
              <a:rPr lang="ru-RU" i="1" dirty="0"/>
              <a:t> Министерство спорта и туризма ПОСТАНОВЛЯЕТ: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На основании абзаца седьмого статьи 11 Закона Республики Беларусь от 21 июня 2002 г. №</a:t>
            </a:r>
            <a:r>
              <a:rPr lang="ru-RU" dirty="0"/>
              <a:t> </a:t>
            </a:r>
            <a:r>
              <a:rPr lang="ru-RU" i="1" dirty="0"/>
              <a:t>110-З</a:t>
            </a:r>
            <a:r>
              <a:rPr lang="ru-RU" dirty="0"/>
              <a:t> </a:t>
            </a:r>
            <a:r>
              <a:rPr lang="ru-RU" i="1" dirty="0"/>
              <a:t> «О драгоценных металлах и драгоценных камнях» </a:t>
            </a:r>
            <a:r>
              <a:rPr lang="ru-RU" i="1" u="sng" dirty="0"/>
              <a:t>в редакции Закона Республики Беларусь от 12 декабря 2013 г. № 93-З</a:t>
            </a:r>
            <a:r>
              <a:rPr lang="ru-RU" i="1" dirty="0"/>
              <a:t> Министерство финансов ПОСТАНОВЛЯЕТ: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4984"/>
            <a:ext cx="1331218" cy="133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574504" cy="3918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 smtClean="0"/>
              <a:t>(</a:t>
            </a:r>
            <a:r>
              <a:rPr lang="ru-RU" sz="3200" b="1" i="1" dirty="0"/>
              <a:t>1)</a:t>
            </a:r>
            <a:r>
              <a:rPr lang="ru-RU" sz="3200" i="1" dirty="0"/>
              <a:t>… Законом Республики Беларусь «О физической культуре и спорте</a:t>
            </a:r>
            <a:r>
              <a:rPr lang="ru-RU" sz="3200" i="1" dirty="0" smtClean="0"/>
              <a:t>»...</a:t>
            </a:r>
            <a:r>
              <a:rPr lang="ru-RU" sz="3200" i="1" dirty="0"/>
              <a:t> </a:t>
            </a:r>
            <a:endParaRPr lang="ru-RU" sz="3200" i="1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i="1" dirty="0"/>
              <a:t>(2)</a:t>
            </a:r>
            <a:r>
              <a:rPr lang="ru-RU" sz="3200" i="1" dirty="0"/>
              <a:t>...в соответствии с Указом Президента Республики Беларусь от 4 февраля 2013 г. № 59...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58" y="4149080"/>
            <a:ext cx="2423592" cy="24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i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</a:t>
            </a:r>
            <a:endParaRPr lang="ru-RU" sz="32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... критериям, определенным в пункте 5 Правил охраны и рационального использования зубров, утвержденных постановлением Совета Министров Республики Беларусь от 27 октября 2007 г. № 1408...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… в случаях, установленных в пункте 34 Правил ведения охотничьего хозяйства и охоты, утвержденных Указом Президента Республики Беларусь от 21 марта 2018 г. № 112…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3200" b="1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…соответствуют критериям, определенным в пункте 5 Правил охраны и рационального использования зубров, утвержденных постановлением Совета Министров Республики Беларусь от 27 октября 2007 г. № </a:t>
            </a:r>
            <a:r>
              <a:rPr lang="ru-RU" i="1" u="sng" dirty="0"/>
              <a:t>1408 «О некоторых вопросах охраны и рационального использования зубров»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050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Нормативный </a:t>
            </a:r>
            <a:r>
              <a:rPr lang="ru-RU" sz="3200" b="1" i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правовой акт </a:t>
            </a:r>
            <a:r>
              <a:rPr lang="ru-RU" sz="3200" b="1" i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</a:p>
          <a:p>
            <a:pPr marL="0" indent="0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dirty="0" smtClean="0"/>
              <a:t>официальный документ установленной формы, принятый (изданный) нормотворческим органом (должностным лицом) в пределах его компетенции, который направлен на установление, изменение, официальное толкование, приостановление, возобновление, продление и прекращение действия норм права как общеобязательных правил поведения постоянного или временного характера, рассчитанных на индивидуально не определенный круг лиц и неоднократное применение </a:t>
            </a:r>
            <a:br>
              <a:rPr lang="ru-RU" dirty="0" smtClean="0"/>
            </a:br>
            <a:r>
              <a:rPr lang="ru-RU" dirty="0" smtClean="0"/>
              <a:t>(пункт 8 статьи 2 Закона «О нормативных правовых актах»).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i="1" dirty="0" smtClean="0"/>
              <a:t>(</a:t>
            </a:r>
            <a:r>
              <a:rPr lang="ru-RU" sz="3200" b="1" i="1" dirty="0"/>
              <a:t>1)</a:t>
            </a:r>
            <a:r>
              <a:rPr lang="ru-RU" sz="3200" i="1" dirty="0"/>
              <a:t>… Правил охраны и рационального использования зубров</a:t>
            </a:r>
            <a:r>
              <a:rPr lang="ru-RU" sz="3200" i="1" dirty="0" smtClean="0"/>
              <a:t>...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i="1" dirty="0" smtClean="0"/>
              <a:t>(</a:t>
            </a:r>
            <a:r>
              <a:rPr lang="ru-RU" sz="3200" b="1" i="1" dirty="0"/>
              <a:t>2)</a:t>
            </a:r>
            <a:r>
              <a:rPr lang="ru-RU" sz="3200" i="1" dirty="0"/>
              <a:t>… на территориях, указанных в пункте 6 Правил ведения охотничьего хозяйства и охоты…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3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r>
              <a:rPr lang="ru-RU" b="1" i="1" dirty="0" smtClean="0"/>
              <a:t>(1)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 внесении </a:t>
            </a:r>
            <a:r>
              <a:rPr lang="ru-RU" i="1" u="sng" dirty="0"/>
              <a:t>изменения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 постановление…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Пункт 5 Инструкции …., утвержденной постановлением Министерства антимонопольного регулирования и торговли Республики Беларусь от 1 января 2018 г. № 1, изложить в следующей редакции: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«5. …: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5.1. …;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5.10. ..».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(2)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 внесении </a:t>
            </a:r>
            <a:r>
              <a:rPr lang="ru-RU" i="1" u="sng" dirty="0"/>
              <a:t>изменений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 постановление…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Инструкцию …., утвержденную постановлением Министерства антимонопольного регулирования и торговли Республики Беларусь от 1 января 2018 г. № 1, изложить в новой редакции (прилагается).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4"/>
          <a:stretch/>
        </p:blipFill>
        <p:spPr bwMode="auto">
          <a:xfrm>
            <a:off x="5436096" y="2996953"/>
            <a:ext cx="2736304" cy="19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856984" cy="4926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(1)</a:t>
            </a:r>
            <a:r>
              <a:rPr lang="ru-RU" i="1" dirty="0"/>
              <a:t> пункт 5 дополнить подпунктом 5.3 следующего содержания: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«5.3. …».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Справочно: подпункт 5.3 пункта 5 ранее был исключен.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dirty="0"/>
              <a:t> </a:t>
            </a:r>
            <a:r>
              <a:rPr lang="ru-RU" i="1" dirty="0"/>
              <a:t>Инструкцию….., утвержденную решением Брестского областного исполнительного комитета от …. № …., дополнить главой 7 следующего содержания: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«ГЛАВА 7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…………….».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Справочно: глава 7 ранее была исключена.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4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9832" y="1527048"/>
            <a:ext cx="5745840" cy="4572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b="1" i="1" dirty="0"/>
              <a:t>(1)</a:t>
            </a:r>
            <a:r>
              <a:rPr lang="ru-RU" i="1" dirty="0"/>
              <a:t> пункт 7 </a:t>
            </a:r>
            <a:r>
              <a:rPr lang="ru-RU" i="1" u="sng" dirty="0"/>
              <a:t>перед частью первой</a:t>
            </a:r>
            <a:r>
              <a:rPr lang="ru-RU" i="1" dirty="0"/>
              <a:t> дополнить частью следующего содержания: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«7. …»;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(2)</a:t>
            </a:r>
            <a:r>
              <a:rPr lang="ru-RU" i="1" dirty="0"/>
              <a:t> пункт 13 </a:t>
            </a:r>
            <a:r>
              <a:rPr lang="ru-RU" i="1" u="sng" dirty="0"/>
              <a:t>перед словами</a:t>
            </a:r>
            <a:r>
              <a:rPr lang="ru-RU" i="1" dirty="0"/>
              <a:t>  «Совета Министров Республики Беларусь» дополнить словами «кадровый реестр»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" y="4077072"/>
            <a:ext cx="2614564" cy="21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</a:t>
            </a:r>
            <a:endParaRPr lang="ru-RU" sz="14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000" i="1" dirty="0"/>
              <a:t> </a:t>
            </a:r>
            <a:r>
              <a:rPr lang="ru-RU" sz="1000" b="1" i="1" dirty="0" smtClean="0"/>
              <a:t>(</a:t>
            </a:r>
            <a:r>
              <a:rPr lang="ru-RU" sz="1000" b="1" i="1" dirty="0"/>
              <a:t>1)</a:t>
            </a:r>
            <a:r>
              <a:rPr lang="ru-RU" sz="1000" i="1" dirty="0"/>
              <a:t> пункт 6 после части первой дополнить частью следующего содержания: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«В примечании к заявлению юридические лица и индивидуальные предприниматели указывают наименования и количество изделий, в состав которых входят части, изготовленные из недрагоценных металлов и (или) материалов. Такие изделия партии могут упаковываться сдатчиком отдельно.»;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b="1" i="1" dirty="0"/>
              <a:t>(2)</a:t>
            </a:r>
            <a:r>
              <a:rPr lang="ru-RU" sz="1000" i="1" dirty="0"/>
              <a:t> в пункте 236: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после части первой дополнить пункт частью следующего содержания: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"Хранение документов в электронном виде без создания оригиналов на бумажном носителе, оформленных и подписанных в установленном порядке, допускается только для документов со сроками хранения до 10 лет, указанных в перечне согласно приложению 20.";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часть вторую после слова "дела" дополнить словами "(папки, директории на жестком диске специально выделенного компьютера)";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часть третью исключить;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b="1" i="1" dirty="0"/>
              <a:t>(3)</a:t>
            </a:r>
            <a:r>
              <a:rPr lang="ru-RU" sz="1000" i="1" dirty="0"/>
              <a:t> абзацы третий и пятый части шестой пункта 12 исключить.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4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1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000" b="1" i="1" dirty="0"/>
              <a:t> </a:t>
            </a:r>
            <a:r>
              <a:rPr lang="ru-RU" sz="1000" b="1" i="1" dirty="0" smtClean="0"/>
              <a:t>(1)</a:t>
            </a:r>
            <a:r>
              <a:rPr lang="ru-RU" sz="1000" dirty="0"/>
              <a:t> </a:t>
            </a:r>
            <a:r>
              <a:rPr lang="ru-RU" sz="1000" i="1" dirty="0" smtClean="0"/>
              <a:t>в </a:t>
            </a:r>
            <a:r>
              <a:rPr lang="ru-RU" sz="1000" i="1" dirty="0"/>
              <a:t>подпункте 1.6: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после абзаца седьмого дополнить подпункт абзацем следующего содержания: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«дата поступления денежных средств от юридических лиц, банков, небанковских кредитно-финансовых организаций, осуществляющих учет векселей;»;</a:t>
            </a:r>
            <a:endParaRPr lang="ru-RU" sz="1000" dirty="0"/>
          </a:p>
          <a:p>
            <a:pPr marL="0" indent="0">
              <a:buNone/>
            </a:pPr>
            <a:r>
              <a:rPr lang="ru-RU" sz="1000" i="1" u="sng" dirty="0"/>
              <a:t>абзацы восьмой - одиннадцатый считать соответственно абзацами девятым - двенадцатым;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 </a:t>
            </a:r>
            <a:endParaRPr lang="ru-RU" sz="1000" dirty="0"/>
          </a:p>
          <a:p>
            <a:pPr marL="0" indent="0">
              <a:buNone/>
            </a:pPr>
            <a:r>
              <a:rPr lang="ru-RU" sz="1000" b="1" i="1" dirty="0"/>
              <a:t>(</a:t>
            </a:r>
            <a:r>
              <a:rPr lang="ru-RU" sz="1000" b="1" i="1" dirty="0" smtClean="0"/>
              <a:t>2)</a:t>
            </a:r>
            <a:r>
              <a:rPr lang="ru-RU" sz="1000" dirty="0"/>
              <a:t> </a:t>
            </a:r>
            <a:r>
              <a:rPr lang="ru-RU" sz="1000" i="1" dirty="0" smtClean="0"/>
              <a:t>в </a:t>
            </a:r>
            <a:r>
              <a:rPr lang="ru-RU" sz="1000" i="1" dirty="0"/>
              <a:t>пункте 3: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часть  четвертую  исключить;</a:t>
            </a:r>
            <a:endParaRPr lang="ru-RU" sz="1000" dirty="0"/>
          </a:p>
          <a:p>
            <a:pPr marL="0" indent="0">
              <a:buNone/>
            </a:pPr>
            <a:r>
              <a:rPr lang="ru-RU" sz="1000" i="1" u="sng" dirty="0"/>
              <a:t>части пятую - девятую считать соответственно частями четвертой - восьмой;</a:t>
            </a:r>
            <a:endParaRPr lang="ru-RU" sz="1000" dirty="0"/>
          </a:p>
          <a:p>
            <a:pPr marL="0" indent="0">
              <a:buNone/>
            </a:pPr>
            <a:r>
              <a:rPr lang="ru-RU" sz="1000" i="1" dirty="0"/>
              <a:t>в части четвертой слова «отдельными видами товаров, не произведенных в Республике Беларусь» заменить словами «товарами, отнесенными к товарным группам, указанным в подпункте 1.1 пункта 1 статьи 296 Налогового кодекса Республики Беларусь»;</a:t>
            </a:r>
            <a:endParaRPr lang="ru-RU" sz="1000" dirty="0"/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90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7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i="1" dirty="0"/>
              <a:t>по тексту Инструкции слова «(специалист-эксперт)» заменить словом «(специалист)» в соответствующем падеже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3238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Правильно:</a:t>
            </a:r>
            <a:endParaRPr lang="ru-RU" sz="49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/>
              <a:t>(1)</a:t>
            </a:r>
            <a:endParaRPr lang="ru-RU" sz="3400" dirty="0"/>
          </a:p>
          <a:p>
            <a:pPr marL="0" indent="0">
              <a:buNone/>
            </a:pPr>
            <a:r>
              <a:rPr lang="ru-RU" sz="3400" i="1" u="sng" dirty="0"/>
              <a:t>Подпункт 1.10</a:t>
            </a:r>
            <a:r>
              <a:rPr lang="ru-RU" sz="3400" i="1" dirty="0"/>
              <a:t> пункта 1 решения Гродненского областного Совета депутатов от 20 февраля 2003 г. № 124 «О регулировании имущественных отношений» </a:t>
            </a:r>
            <a:r>
              <a:rPr lang="ru-RU" sz="3400" i="1" u="sng" dirty="0"/>
              <a:t>исключить</a:t>
            </a:r>
            <a:r>
              <a:rPr lang="ru-RU" sz="3400" i="1" dirty="0"/>
              <a:t>. 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(Справочно: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«1. Утвердить прилагаемые: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1.10. Инструкцию о порядке продажи на льготных условиях находящихся в коммунальной собственности Гродненской области акций открытых акционерных обществ, созданных в процессе преобразования коммунальных унитарных предприятий.»)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/>
              <a:t>(2)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в пункте 1 слово «работающих</a:t>
            </a:r>
            <a:r>
              <a:rPr lang="ru-RU" sz="3400" i="1" baseline="30000" dirty="0"/>
              <a:t>1</a:t>
            </a:r>
            <a:r>
              <a:rPr lang="ru-RU" sz="3400" i="1" dirty="0"/>
              <a:t>» заменить словом «работающих»</a:t>
            </a:r>
            <a:endParaRPr lang="ru-RU" sz="3400" dirty="0"/>
          </a:p>
          <a:p>
            <a:pPr marL="0" indent="0">
              <a:buNone/>
            </a:pPr>
            <a:r>
              <a:rPr lang="ru-RU" sz="3400" dirty="0"/>
              <a:t> </a:t>
            </a:r>
          </a:p>
          <a:p>
            <a:pPr marL="0" indent="0">
              <a:buNone/>
            </a:pPr>
            <a:r>
              <a:rPr lang="ru-RU" sz="4900" b="1" i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Неправильно:</a:t>
            </a:r>
            <a:endParaRPr lang="ru-RU" sz="49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/>
              <a:t>(1)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Внести в постановление Министерства труда и социальной защиты Республики Беларусь от 17 июня 2013 г. № 60 «Об оплате труда …» следующие изменения: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из подпункта 1.2 пункта 1 слова «НЦПИ и НЦЗПИ </a:t>
            </a:r>
            <a:r>
              <a:rPr lang="ru-RU" sz="3400" i="1" u="sng" dirty="0"/>
              <a:t>согласно приложению 4</a:t>
            </a:r>
            <a:r>
              <a:rPr lang="ru-RU" sz="3400" i="1" dirty="0"/>
              <a:t> к настоящему постановлению,» исключить;</a:t>
            </a:r>
            <a:endParaRPr lang="ru-RU" sz="3400" dirty="0"/>
          </a:p>
          <a:p>
            <a:pPr marL="0" indent="0">
              <a:buNone/>
            </a:pPr>
            <a:r>
              <a:rPr lang="ru-RU" sz="3400" i="1" u="sng" dirty="0"/>
              <a:t>приложение 4 к этому постановлению исключить</a:t>
            </a:r>
            <a:r>
              <a:rPr lang="ru-RU" sz="3400" i="1" dirty="0"/>
              <a:t>.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/>
              <a:t>(2)</a:t>
            </a:r>
            <a:r>
              <a:rPr lang="ru-RU" sz="3400" i="1" dirty="0"/>
              <a:t> пункт 5 </a:t>
            </a:r>
            <a:r>
              <a:rPr lang="ru-RU" sz="3400" i="1" u="sng" dirty="0"/>
              <a:t>и подстрочное примечание к нему </a:t>
            </a:r>
            <a:r>
              <a:rPr lang="ru-RU" sz="3400" i="1" dirty="0"/>
              <a:t>исключить;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3400" b="1" i="1" dirty="0"/>
              <a:t>(3)</a:t>
            </a:r>
            <a:r>
              <a:rPr lang="ru-RU" sz="3400" i="1" dirty="0"/>
              <a:t> в абзаце девятом:</a:t>
            </a:r>
            <a:endParaRPr lang="ru-RU" sz="3400" dirty="0"/>
          </a:p>
          <a:p>
            <a:pPr marL="0" indent="0">
              <a:buNone/>
            </a:pPr>
            <a:r>
              <a:rPr lang="ru-RU" sz="3400" i="1" dirty="0"/>
              <a:t>слова «срок действия договора*» заменить словами «срок действия договора»;</a:t>
            </a:r>
            <a:endParaRPr lang="ru-RU" sz="3400" dirty="0"/>
          </a:p>
          <a:p>
            <a:pPr marL="0" indent="0">
              <a:buNone/>
            </a:pPr>
            <a:r>
              <a:rPr lang="ru-RU" sz="3400" i="1" u="sng" dirty="0"/>
              <a:t>подстрочное примечание исключить</a:t>
            </a:r>
            <a:r>
              <a:rPr lang="ru-RU" sz="3400" i="1" dirty="0"/>
              <a:t>;</a:t>
            </a:r>
            <a:endParaRPr lang="ru-RU" sz="3400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1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8856984" cy="3888432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dirty="0"/>
          </a:p>
          <a:p>
            <a:endParaRPr lang="ru-RU" b="1" dirty="0" smtClean="0"/>
          </a:p>
        </p:txBody>
      </p:sp>
      <p:pic>
        <p:nvPicPr>
          <p:cNvPr id="4" name="Рисунок 3" descr="C:\Users\Катерина\AppData\Local\Microsoft\Windows\INetCache\Content.Word\эмблема ц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0" b="32594"/>
          <a:stretch/>
        </p:blipFill>
        <p:spPr bwMode="auto">
          <a:xfrm>
            <a:off x="3419872" y="188640"/>
            <a:ext cx="237626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304256"/>
          </a:xfrm>
        </p:spPr>
        <p:txBody>
          <a:bodyPr>
            <a:normAutofit/>
          </a:bodyPr>
          <a:lstStyle/>
          <a:p>
            <a:r>
              <a:rPr lang="ru-RU" sz="1500" dirty="0" smtClean="0">
                <a:effectLst/>
              </a:rPr>
              <a:t/>
            </a:r>
            <a:br>
              <a:rPr lang="ru-RU" sz="1500" dirty="0" smtClean="0">
                <a:effectLst/>
              </a:rPr>
            </a:b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МИНИСТЕРСТВО ЮСТИЦИИ </a:t>
            </a:r>
            <a:b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</a:b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РЕСПУБЛИКИ БЕЛАРУСЬ</a:t>
            </a:r>
            <a:r>
              <a:rPr lang="ru-RU" sz="1500" dirty="0">
                <a:effectLst/>
              </a:rPr>
              <a:t/>
            </a:r>
            <a:br>
              <a:rPr lang="ru-RU" sz="1500" dirty="0">
                <a:effectLst/>
              </a:rPr>
            </a:b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0583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6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8928992" cy="59766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i="1" dirty="0" smtClean="0"/>
              <a:t>Примеры функциональных полномочий, не дающих право на принятие нормативных правовых актов: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руководство по организации и ведению воинского учета призывников и военнообязанных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Министерством обороны </a:t>
            </a:r>
            <a:r>
              <a:rPr lang="ru-RU" i="1" dirty="0"/>
              <a:t>(не дает права Министерству обороны регулировать порядок ведения воинского учета</a:t>
            </a:r>
            <a:r>
              <a:rPr lang="ru-RU" dirty="0"/>
              <a:t> </a:t>
            </a:r>
            <a:r>
              <a:rPr lang="ru-RU" i="1" dirty="0"/>
              <a:t>призывников и военнообязанных</a:t>
            </a:r>
            <a:r>
              <a:rPr lang="ru-RU" i="1" dirty="0" smtClean="0"/>
              <a:t>);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проводит государственную аккредитацию учреждений образования </a:t>
            </a:r>
            <a:r>
              <a:rPr lang="ru-RU" i="1" dirty="0"/>
              <a:t>(не дает права Министерству образования устанавливать порядок осуществления государственной аккредитации</a:t>
            </a:r>
            <a:r>
              <a:rPr lang="ru-RU" i="1" dirty="0" smtClean="0"/>
              <a:t>);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реестр предельных отпускных цен производителей на лекарственные средства формируется Министерством здравоохранения </a:t>
            </a:r>
            <a:r>
              <a:rPr lang="ru-RU" i="1" dirty="0"/>
              <a:t>(не дает права Министерству здравоохранения определять порядок ведения реестра</a:t>
            </a:r>
            <a:r>
              <a:rPr lang="ru-RU" i="1" dirty="0" smtClean="0"/>
              <a:t>);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исполнительные и распорядительные органы распоряжаются коммунальной собственностью, а также осуществляют контроль за ее использованием на соответствующей территории </a:t>
            </a:r>
            <a:r>
              <a:rPr lang="ru-RU" i="1" dirty="0"/>
              <a:t>(не дает права исполкомам регулировать порядок распоряжения коммунальной собственностью).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928992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i="1" dirty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Нормотворческая компетенция</a:t>
            </a:r>
            <a:r>
              <a:rPr lang="ru-RU" sz="4000" b="1" i="1" dirty="0" smtClean="0">
                <a:ln w="900" cmpd="sng">
                  <a:solidFill>
                    <a:schemeClr val="accent1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lvl="0" indent="0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пециальная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b="1" i="1" u="sng" dirty="0"/>
          </a:p>
          <a:p>
            <a:pPr algn="just"/>
            <a:r>
              <a:rPr lang="ru-RU" b="1" u="sng" dirty="0" smtClean="0">
                <a:solidFill>
                  <a:srgbClr val="9933FF"/>
                </a:solidFill>
              </a:rPr>
              <a:t>Общая </a:t>
            </a:r>
            <a:r>
              <a:rPr lang="ru-RU" b="1" u="sng" dirty="0">
                <a:solidFill>
                  <a:srgbClr val="9933FF"/>
                </a:solidFill>
              </a:rPr>
              <a:t>компетенция</a:t>
            </a:r>
            <a:r>
              <a:rPr lang="ru-RU" dirty="0">
                <a:solidFill>
                  <a:srgbClr val="9933FF"/>
                </a:solidFill>
              </a:rPr>
              <a:t> </a:t>
            </a:r>
            <a:r>
              <a:rPr lang="ru-RU" dirty="0"/>
              <a:t>– наличие у государственного органа полномочий на принятие нормативных правовых актов в целом (нормотворческая функция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u="sng" dirty="0">
                <a:solidFill>
                  <a:srgbClr val="0000FF"/>
                </a:solidFill>
              </a:rPr>
              <a:t>Специальная </a:t>
            </a:r>
            <a:r>
              <a:rPr lang="ru-RU" b="1" u="sng" dirty="0" smtClean="0">
                <a:solidFill>
                  <a:srgbClr val="0000FF"/>
                </a:solidFill>
              </a:rPr>
              <a:t>компетенция </a:t>
            </a:r>
            <a:r>
              <a:rPr lang="ru-RU" b="1" dirty="0" smtClean="0"/>
              <a:t>– </a:t>
            </a:r>
            <a:r>
              <a:rPr lang="ru-RU" dirty="0"/>
              <a:t>нормотворческие полномочия на регулирование конкретных общественных отношений (конкретного круга вопросов).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23728" y="836712"/>
            <a:ext cx="936104" cy="108012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836712"/>
            <a:ext cx="864096" cy="106436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856984" cy="5976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500" b="1" i="1" dirty="0"/>
              <a:t>Примеры общей компетенции</a:t>
            </a:r>
            <a:r>
              <a:rPr lang="ru-RU" sz="3500" b="1" i="1" dirty="0" smtClean="0"/>
              <a:t>: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 algn="just">
              <a:buNone/>
            </a:pPr>
            <a:endParaRPr lang="ru-RU" dirty="0"/>
          </a:p>
          <a:p>
            <a:pPr lvl="0"/>
            <a:r>
              <a:rPr lang="ru-RU" i="1" dirty="0"/>
              <a:t>исполнительный и распорядительный орган в пределах своей компетенции принимает решения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Национальный банк в пределах своей компетенции принимает нормативные правовые акты, обязательные для исполнения республиканскими органами государственного управления, органами местного управления и самоуправления, всеми банками и небанковскими кредитно-финансовыми организациями, иными юридическими лицами, действующими на территории Республики Беларусь, а также физическими лицами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i="1" dirty="0"/>
              <a:t>Министерство антимонопольного регулирования и торговли в соответствии с основными задачами принимает нормативные правовые акты по вопросам, относящимся к его компетенции.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4A3DE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662</TotalTime>
  <Words>3244</Words>
  <Application>Microsoft Office PowerPoint</Application>
  <PresentationFormat>Экран (4:3)</PresentationFormat>
  <Paragraphs>689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Официальная</vt:lpstr>
      <vt:lpstr> МИНИСТЕРСТВО ЮСТИЦИИ  РЕСПУБЛИКИ БЕЛАРУСЬ </vt:lpstr>
      <vt:lpstr>            Стадии нормотворческого процесса:</vt:lpstr>
      <vt:lpstr>Для подготовки проекта нормативного правового акта нормотворческому органу следует:</vt:lpstr>
      <vt:lpstr>При прогнозировании последствий принятия нормативного правового акта осуществляются:</vt:lpstr>
      <vt:lpstr>При проведении юридической службой обязательной юридической экспертизы основными критериями оценки проекта ведомственного  акта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Специальная компетенция может содержаться:</vt:lpstr>
      <vt:lpstr>При принятии ведомственного акта обязательным является указание в преамбуле:</vt:lpstr>
      <vt:lpstr>Правильно:</vt:lpstr>
      <vt:lpstr>Неправильно:</vt:lpstr>
      <vt:lpstr>Нормативный правовой акт</vt:lpstr>
      <vt:lpstr>Ненормативный (индивидуальный) правовой акт - </vt:lpstr>
      <vt:lpstr>Локальный правовой акт - </vt:lpstr>
      <vt:lpstr>При решении вопроса об отнесении ведомственного акта к локальным правовым актам следует помнить, что:</vt:lpstr>
      <vt:lpstr>Согласно требованиям статей 17-19 Закона «О нормативных правовых актах» ведомственные акты принимаются в следующих формах:</vt:lpstr>
      <vt:lpstr>Презентация PowerPoint</vt:lpstr>
      <vt:lpstr>Виды утверждаемых нормативных правовых актов:</vt:lpstr>
      <vt:lpstr>Примеры утверждаемых актов:</vt:lpstr>
      <vt:lpstr>Правильно: </vt:lpstr>
      <vt:lpstr>Правильно:</vt:lpstr>
      <vt:lpstr>Презентация PowerPoint</vt:lpstr>
      <vt:lpstr>Отличия грифа утверждения и грифа приложения</vt:lpstr>
      <vt:lpstr>Презентация PowerPoint</vt:lpstr>
      <vt:lpstr>Примеры ПЕРВИЧНОГО СОГЛАСОВАНИЯ, связанного со специальной компетенцией:</vt:lpstr>
      <vt:lpstr>Примеры ПЕРВИЧНОГО СОГЛАСОВАНИЯ, не связанного со специальной компетенцией:</vt:lpstr>
      <vt:lpstr>Примеры ВТОРИЧНОГО СОГЛАСОВАНИЯ:</vt:lpstr>
      <vt:lpstr>Отметка о согласовании</vt:lpstr>
      <vt:lpstr>Примеры обязательного привлечения заинтересованных организаций к подготовке проекта ведомственного акта:</vt:lpstr>
      <vt:lpstr>Пункт 3 статьи 64  Закона «О нормативных правовых актах»</vt:lpstr>
      <vt:lpstr>Неправильно:</vt:lpstr>
      <vt:lpstr>Неправильно:</vt:lpstr>
      <vt:lpstr>Основными требованиями нормотворческой техники являются:</vt:lpstr>
      <vt:lpstr>Подготовка проекта нового нормативного правового акта осуществляется, если:</vt:lpstr>
      <vt:lpstr>Подготовка и принятие ведомственного акта, предусматривающего изложение в новой редакции утвержденного акта, приложения к акту, осуществляется если:</vt:lpstr>
      <vt:lpstr>Правильно:</vt:lpstr>
      <vt:lpstr>  Неправильно:</vt:lpstr>
      <vt:lpstr>Неправильно:</vt:lpstr>
      <vt:lpstr>Признанию утратившими силу подлежат:</vt:lpstr>
      <vt:lpstr>Правильно:</vt:lpstr>
      <vt:lpstr>Правильно:</vt:lpstr>
      <vt:lpstr>Отмена ведомственного акта:</vt:lpstr>
      <vt:lpstr>Неправильно:</vt:lpstr>
      <vt:lpstr>Правильно:</vt:lpstr>
      <vt:lpstr>Презентация PowerPoint</vt:lpstr>
      <vt:lpstr>Презентация PowerPoint</vt:lpstr>
      <vt:lpstr>Правильно:</vt:lpstr>
      <vt:lpstr>Правильно:</vt:lpstr>
      <vt:lpstr>Правильно: </vt:lpstr>
      <vt:lpstr>Правильно:</vt:lpstr>
      <vt:lpstr>Презентация PowerPoint</vt:lpstr>
      <vt:lpstr>Правильно:</vt:lpstr>
      <vt:lpstr>Правильно:</vt:lpstr>
      <vt:lpstr>Неправильно:</vt:lpstr>
      <vt:lpstr>Правильно:</vt:lpstr>
      <vt:lpstr>Презентация PowerPoint</vt:lpstr>
      <vt:lpstr>Правильно:</vt:lpstr>
      <vt:lpstr>Правильно:</vt:lpstr>
      <vt:lpstr>Правильно:</vt:lpstr>
      <vt:lpstr>Правильно:</vt:lpstr>
      <vt:lpstr>Презентация PowerPoint</vt:lpstr>
      <vt:lpstr>Правильно:</vt:lpstr>
      <vt:lpstr>Презентация PowerPoint</vt:lpstr>
      <vt:lpstr> МИНИСТЕРСТВО ЮСТИЦИИ  РЕСПУБЛИКИ БЕЛАРУСЬ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Дежурный по Министерству</dc:creator>
  <cp:lastModifiedBy>Золотухина Анастасия Игоревна</cp:lastModifiedBy>
  <cp:revision>106</cp:revision>
  <dcterms:created xsi:type="dcterms:W3CDTF">2018-12-17T07:42:06Z</dcterms:created>
  <dcterms:modified xsi:type="dcterms:W3CDTF">2018-12-18T15:22:43Z</dcterms:modified>
</cp:coreProperties>
</file>